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ACF31D-2D7F-4876-9D26-83FC3DDBC76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F356CF-498B-4394-BD5B-6B4674DE9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CF31D-2D7F-4876-9D26-83FC3DDBC76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356CF-498B-4394-BD5B-6B4674DE9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CF31D-2D7F-4876-9D26-83FC3DDBC76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356CF-498B-4394-BD5B-6B4674DE9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CF31D-2D7F-4876-9D26-83FC3DDBC76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356CF-498B-4394-BD5B-6B4674DE9ED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CF31D-2D7F-4876-9D26-83FC3DDBC76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356CF-498B-4394-BD5B-6B4674DE9ED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CF31D-2D7F-4876-9D26-83FC3DDBC76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356CF-498B-4394-BD5B-6B4674DE9ED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CF31D-2D7F-4876-9D26-83FC3DDBC76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356CF-498B-4394-BD5B-6B4674DE9ED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CF31D-2D7F-4876-9D26-83FC3DDBC76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356CF-498B-4394-BD5B-6B4674DE9ED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CF31D-2D7F-4876-9D26-83FC3DDBC76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356CF-498B-4394-BD5B-6B4674DE9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DACF31D-2D7F-4876-9D26-83FC3DDBC76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356CF-498B-4394-BD5B-6B4674DE9ED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ACF31D-2D7F-4876-9D26-83FC3DDBC76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F356CF-498B-4394-BD5B-6B4674DE9ED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DACF31D-2D7F-4876-9D26-83FC3DDBC76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F356CF-498B-4394-BD5B-6B4674DE9E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8153400" cy="46482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Contemplating ‘leadership’ in models of women empowerment: thinking of transformative alternatives and possibilities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What would be transformative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praxis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RURAL WOMAN    LEADERSHIP ?</a:t>
            </a: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RURAL WOMAN 	LEADERSHIP ?</a:t>
            </a: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Not Equal 3"/>
          <p:cNvSpPr/>
          <p:nvPr/>
        </p:nvSpPr>
        <p:spPr>
          <a:xfrm>
            <a:off x="4343400" y="2514600"/>
            <a:ext cx="685800" cy="60960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Equal 4"/>
          <p:cNvSpPr/>
          <p:nvPr/>
        </p:nvSpPr>
        <p:spPr>
          <a:xfrm>
            <a:off x="4343400" y="1143000"/>
            <a:ext cx="533400" cy="533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Field –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Hoshangabad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district,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Kesla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Block, Madhya Pradesh </a:t>
            </a: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Federation- Narmada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Mahila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Sangh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(NMS)-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Kesla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69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 sword is always hanging by our heads, for the kind of work that we do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context of these villages largely comprises of both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Adivasi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Dalit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households, with both communities existing more or less in each village in lesser or higher numbers.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Mazboot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 or the ‘good empowered woman’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would be someone who regularly comes for the SHG and federation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meetings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engages with institutions to understand one’s rights (primarily as a poor, state beneficiary)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demand one’s right in one’s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household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live with health and hygiene,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become fearless in every aspect of her life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become a respectful member of the community and family.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is not a ‘good woman’ (mother) as she doesn’t know how to take care of her children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What was the hurry?’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‘10,000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Mahila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ghar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aur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duniya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sambhal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rahi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hain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’</a:t>
            </a:r>
          </a:p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10,000 women are taking care of their homes and the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world)</a:t>
            </a:r>
          </a:p>
          <a:p>
            <a:pPr algn="ctr"/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Anpadh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mahilayo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kiya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badha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mahadiveshan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’</a:t>
            </a:r>
          </a:p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(Illiterate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women organized a huge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event-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Mahadiveshan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Even as the women were remembered as illiterate and as care-takers of family and household, they were burdened by the pressures of performing the role of the empowered woman leader.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229</TotalTime>
  <Words>272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Contemplating ‘leadership’ in models of women empowerment: thinking of transformative alternatives and possibilities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Contemplating ‘leadership’ in models of women empowerment: thinking of transformative alternatives and possibilities</dc:title>
  <dc:creator>ABCD</dc:creator>
  <cp:lastModifiedBy>ABCD</cp:lastModifiedBy>
  <cp:revision>23</cp:revision>
  <dcterms:created xsi:type="dcterms:W3CDTF">2018-08-28T23:29:28Z</dcterms:created>
  <dcterms:modified xsi:type="dcterms:W3CDTF">2018-08-29T03:19:26Z</dcterms:modified>
</cp:coreProperties>
</file>