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32"/>
  </p:notesMasterIdLst>
  <p:sldIdLst>
    <p:sldId id="256" r:id="rId2"/>
    <p:sldId id="257" r:id="rId3"/>
    <p:sldId id="261" r:id="rId4"/>
    <p:sldId id="262" r:id="rId5"/>
    <p:sldId id="263" r:id="rId6"/>
    <p:sldId id="292" r:id="rId7"/>
    <p:sldId id="293" r:id="rId8"/>
    <p:sldId id="294" r:id="rId9"/>
    <p:sldId id="295" r:id="rId10"/>
    <p:sldId id="299" r:id="rId11"/>
    <p:sldId id="297" r:id="rId12"/>
    <p:sldId id="266" r:id="rId13"/>
    <p:sldId id="269" r:id="rId14"/>
    <p:sldId id="270" r:id="rId15"/>
    <p:sldId id="271" r:id="rId16"/>
    <p:sldId id="272" r:id="rId17"/>
    <p:sldId id="274" r:id="rId18"/>
    <p:sldId id="273" r:id="rId19"/>
    <p:sldId id="275" r:id="rId20"/>
    <p:sldId id="277" r:id="rId21"/>
    <p:sldId id="279" r:id="rId22"/>
    <p:sldId id="280" r:id="rId23"/>
    <p:sldId id="281" r:id="rId24"/>
    <p:sldId id="282" r:id="rId25"/>
    <p:sldId id="284" r:id="rId26"/>
    <p:sldId id="285" r:id="rId27"/>
    <p:sldId id="289" r:id="rId28"/>
    <p:sldId id="290" r:id="rId29"/>
    <p:sldId id="291" r:id="rId30"/>
    <p:sldId id="30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3819EFA-7FBD-9F43-8075-3855910FBA20}">
          <p14:sldIdLst>
            <p14:sldId id="256"/>
            <p14:sldId id="257"/>
            <p14:sldId id="261"/>
            <p14:sldId id="262"/>
            <p14:sldId id="263"/>
            <p14:sldId id="292"/>
            <p14:sldId id="293"/>
            <p14:sldId id="294"/>
            <p14:sldId id="295"/>
            <p14:sldId id="299"/>
            <p14:sldId id="297"/>
            <p14:sldId id="266"/>
            <p14:sldId id="269"/>
            <p14:sldId id="270"/>
            <p14:sldId id="271"/>
            <p14:sldId id="272"/>
            <p14:sldId id="274"/>
            <p14:sldId id="273"/>
            <p14:sldId id="275"/>
            <p14:sldId id="277"/>
            <p14:sldId id="279"/>
            <p14:sldId id="280"/>
            <p14:sldId id="281"/>
            <p14:sldId id="282"/>
            <p14:sldId id="284"/>
            <p14:sldId id="285"/>
            <p14:sldId id="289"/>
            <p14:sldId id="290"/>
            <p14:sldId id="291"/>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0"/>
  </p:normalViewPr>
  <p:slideViewPr>
    <p:cSldViewPr snapToGrid="0" snapToObjects="1">
      <p:cViewPr>
        <p:scale>
          <a:sx n="112" d="100"/>
          <a:sy n="112" d="100"/>
        </p:scale>
        <p:origin x="576"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package" Target="../embeddings/Microsoft_Excel_Worksheet2.xlsx"/><Relationship Id="rId1" Type="http://schemas.microsoft.com/office/2011/relationships/chartStyle" Target="style1.xml"/><Relationship Id="rId2" Type="http://schemas.microsoft.com/office/2011/relationships/chartColorStyle" Target="colors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4" Type="http://schemas.openxmlformats.org/officeDocument/2006/relationships/oleObject" Target="../embeddings/oleObject3.bin"/><Relationship Id="rId1" Type="http://schemas.microsoft.com/office/2011/relationships/chartStyle" Target="style2.xml"/><Relationship Id="rId2" Type="http://schemas.microsoft.com/office/2011/relationships/chartColorStyle" Target="colors2.xml"/></Relationships>
</file>

<file path=ppt/charts/_rels/chart6.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p\Desktop\catal%20pro.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p\Desktop\111111111111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r>
              <a:rPr lang="en-US" sz="1000"/>
              <a:t>Irrigated area (% of cultivated area)</a:t>
            </a:r>
          </a:p>
        </c:rich>
      </c:tx>
      <c:layout/>
      <c:overlay val="0"/>
      <c:spPr>
        <a:noFill/>
        <a:ln>
          <a:noFill/>
        </a:ln>
        <a:effectLst/>
      </c:spPr>
    </c:title>
    <c:autoTitleDeleted val="0"/>
    <c:plotArea>
      <c:layout>
        <c:manualLayout>
          <c:layoutTarget val="inner"/>
          <c:xMode val="edge"/>
          <c:yMode val="edge"/>
          <c:x val="0.0346893724377168"/>
          <c:y val="0.211403311005712"/>
          <c:w val="0.930621255124567"/>
          <c:h val="0.575074958017189"/>
        </c:manualLayout>
      </c:layout>
      <c:barChart>
        <c:barDir val="col"/>
        <c:grouping val="clustered"/>
        <c:varyColors val="0"/>
        <c:ser>
          <c:idx val="0"/>
          <c:order val="0"/>
          <c:tx>
            <c:strRef>
              <c:f>Sheet1!$A$4</c:f>
              <c:strCache>
                <c:ptCount val="1"/>
                <c:pt idx="0">
                  <c:v>Treatment</c:v>
                </c:pt>
              </c:strCache>
            </c:strRef>
          </c:tx>
          <c:spPr>
            <a:solidFill>
              <a:schemeClr val="accent1"/>
            </a:solidFill>
            <a:ln>
              <a:noFill/>
            </a:ln>
            <a:effectLst/>
          </c:spPr>
          <c:invertIfNegative val="0"/>
          <c:dLbls>
            <c:numFmt formatCode="0.0%" sourceLinked="0"/>
            <c:spPr>
              <a:noFill/>
              <a:ln>
                <a:noFill/>
              </a:ln>
              <a:effectLst/>
            </c:spPr>
            <c:txPr>
              <a:bodyPr rot="-5400000" spcFirstLastPara="1" vertOverflow="clip" horzOverflow="clip"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Sheet1!$B$1:$E$3</c:f>
              <c:multiLvlStrCache>
                <c:ptCount val="4"/>
                <c:lvl>
                  <c:pt idx="0">
                    <c:v>Before</c:v>
                  </c:pt>
                  <c:pt idx="1">
                    <c:v>After</c:v>
                  </c:pt>
                  <c:pt idx="2">
                    <c:v>Before</c:v>
                  </c:pt>
                  <c:pt idx="3">
                    <c:v>After</c:v>
                  </c:pt>
                </c:lvl>
                <c:lvl>
                  <c:pt idx="0">
                    <c:v>Stretch 1</c:v>
                  </c:pt>
                  <c:pt idx="2">
                    <c:v>Stretch 2</c:v>
                  </c:pt>
                </c:lvl>
              </c:multiLvlStrCache>
            </c:multiLvlStrRef>
          </c:cat>
          <c:val>
            <c:numRef>
              <c:f>Sheet1!$B$4:$E$4</c:f>
              <c:numCache>
                <c:formatCode>0.00%</c:formatCode>
                <c:ptCount val="4"/>
                <c:pt idx="0">
                  <c:v>0.469</c:v>
                </c:pt>
                <c:pt idx="1">
                  <c:v>0.801</c:v>
                </c:pt>
                <c:pt idx="2">
                  <c:v>0.684</c:v>
                </c:pt>
                <c:pt idx="3">
                  <c:v>0.957000000000001</c:v>
                </c:pt>
              </c:numCache>
            </c:numRef>
          </c:val>
          <c:extLst xmlns:c16r2="http://schemas.microsoft.com/office/drawing/2015/06/chart">
            <c:ext xmlns:c16="http://schemas.microsoft.com/office/drawing/2014/chart" uri="{C3380CC4-5D6E-409C-BE32-E72D297353CC}">
              <c16:uniqueId val="{00000000-7115-437B-A3BE-B49D556C3B43}"/>
            </c:ext>
          </c:extLst>
        </c:ser>
        <c:ser>
          <c:idx val="1"/>
          <c:order val="1"/>
          <c:tx>
            <c:strRef>
              <c:f>Sheet1!$A$5</c:f>
              <c:strCache>
                <c:ptCount val="1"/>
                <c:pt idx="0">
                  <c:v>Comparison </c:v>
                </c:pt>
              </c:strCache>
            </c:strRef>
          </c:tx>
          <c:spPr>
            <a:solidFill>
              <a:schemeClr val="accent3"/>
            </a:solidFill>
            <a:ln>
              <a:noFill/>
            </a:ln>
            <a:effectLst/>
          </c:spPr>
          <c:invertIfNegative val="0"/>
          <c:dLbls>
            <c:numFmt formatCode="0.0%" sourceLinked="0"/>
            <c:spPr>
              <a:noFill/>
              <a:ln>
                <a:noFill/>
              </a:ln>
              <a:effectLst/>
            </c:spPr>
            <c:txPr>
              <a:bodyPr rot="-5400000" spcFirstLastPara="1" vertOverflow="clip" horzOverflow="clip"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Sheet1!$B$1:$E$3</c:f>
              <c:multiLvlStrCache>
                <c:ptCount val="4"/>
                <c:lvl>
                  <c:pt idx="0">
                    <c:v>Before</c:v>
                  </c:pt>
                  <c:pt idx="1">
                    <c:v>After</c:v>
                  </c:pt>
                  <c:pt idx="2">
                    <c:v>Before</c:v>
                  </c:pt>
                  <c:pt idx="3">
                    <c:v>After</c:v>
                  </c:pt>
                </c:lvl>
                <c:lvl>
                  <c:pt idx="0">
                    <c:v>Stretch 1</c:v>
                  </c:pt>
                  <c:pt idx="2">
                    <c:v>Stretch 2</c:v>
                  </c:pt>
                </c:lvl>
              </c:multiLvlStrCache>
            </c:multiLvlStrRef>
          </c:cat>
          <c:val>
            <c:numRef>
              <c:f>Sheet1!$B$5:$E$5</c:f>
              <c:numCache>
                <c:formatCode>0.00%</c:formatCode>
                <c:ptCount val="4"/>
                <c:pt idx="0">
                  <c:v>0.764000000000002</c:v>
                </c:pt>
                <c:pt idx="1">
                  <c:v>0.786</c:v>
                </c:pt>
                <c:pt idx="2">
                  <c:v>0.932</c:v>
                </c:pt>
                <c:pt idx="3">
                  <c:v>0.951000000000001</c:v>
                </c:pt>
              </c:numCache>
            </c:numRef>
          </c:val>
          <c:extLst xmlns:c16r2="http://schemas.microsoft.com/office/drawing/2015/06/chart">
            <c:ext xmlns:c16="http://schemas.microsoft.com/office/drawing/2014/chart" uri="{C3380CC4-5D6E-409C-BE32-E72D297353CC}">
              <c16:uniqueId val="{00000001-7115-437B-A3BE-B49D556C3B43}"/>
            </c:ext>
          </c:extLst>
        </c:ser>
        <c:dLbls>
          <c:showLegendKey val="0"/>
          <c:showVal val="1"/>
          <c:showCatName val="0"/>
          <c:showSerName val="0"/>
          <c:showPercent val="0"/>
          <c:showBubbleSize val="0"/>
        </c:dLbls>
        <c:gapWidth val="444"/>
        <c:overlap val="-90"/>
        <c:axId val="-2007489376"/>
        <c:axId val="-2007477600"/>
      </c:barChart>
      <c:catAx>
        <c:axId val="-2007489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2007477600"/>
        <c:crosses val="autoZero"/>
        <c:auto val="1"/>
        <c:lblAlgn val="ctr"/>
        <c:lblOffset val="100"/>
        <c:noMultiLvlLbl val="0"/>
      </c:catAx>
      <c:valAx>
        <c:axId val="-2007477600"/>
        <c:scaling>
          <c:orientation val="minMax"/>
        </c:scaling>
        <c:delete val="1"/>
        <c:axPos val="l"/>
        <c:numFmt formatCode="0.00%" sourceLinked="0"/>
        <c:majorTickMark val="none"/>
        <c:minorTickMark val="none"/>
        <c:tickLblPos val="none"/>
        <c:crossAx val="-2007489376"/>
        <c:crosses val="autoZero"/>
        <c:crossBetween val="between"/>
      </c:valAx>
      <c:spPr>
        <a:noFill/>
        <a:ln>
          <a:noFill/>
        </a:ln>
        <a:effectLst/>
      </c:spPr>
    </c:plotArea>
    <c:legend>
      <c:legendPos val="t"/>
      <c:layout>
        <c:manualLayout>
          <c:xMode val="edge"/>
          <c:yMode val="edge"/>
          <c:x val="0.25765198125538"/>
          <c:y val="0.110065481505533"/>
          <c:w val="0.539351748541554"/>
          <c:h val="0.0758036871897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28575" cap="flat" cmpd="sng" algn="ctr">
      <a:solidFill>
        <a:schemeClr val="tx1">
          <a:lumMod val="15000"/>
          <a:lumOff val="85000"/>
        </a:schemeClr>
      </a:solidFill>
      <a:round/>
    </a:ln>
    <a:effectLst/>
  </c:spPr>
  <c:txPr>
    <a:bodyPr/>
    <a:lstStyle/>
    <a:p>
      <a:pPr>
        <a:defRPr sz="11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34961764357058"/>
          <c:y val="0.0544285007422068"/>
          <c:w val="0.836223566356759"/>
          <c:h val="0.842081373920294"/>
        </c:manualLayout>
      </c:layout>
      <c:barChart>
        <c:barDir val="col"/>
        <c:grouping val="clustered"/>
        <c:varyColors val="0"/>
        <c:ser>
          <c:idx val="0"/>
          <c:order val="0"/>
          <c:tx>
            <c:strRef>
              <c:f>Sheet1!$A$2</c:f>
              <c:strCache>
                <c:ptCount val="1"/>
                <c:pt idx="0">
                  <c:v>Before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Stretch 1</c:v>
                </c:pt>
                <c:pt idx="1">
                  <c:v>Stretch 2</c:v>
                </c:pt>
                <c:pt idx="2">
                  <c:v>Stretch 3</c:v>
                </c:pt>
              </c:strCache>
            </c:strRef>
          </c:cat>
          <c:val>
            <c:numRef>
              <c:f>Sheet1!$B$2:$D$2</c:f>
              <c:numCache>
                <c:formatCode>General</c:formatCode>
                <c:ptCount val="3"/>
                <c:pt idx="0">
                  <c:v>356.0</c:v>
                </c:pt>
                <c:pt idx="1">
                  <c:v>669.0</c:v>
                </c:pt>
                <c:pt idx="2">
                  <c:v>413.0</c:v>
                </c:pt>
              </c:numCache>
            </c:numRef>
          </c:val>
          <c:extLst xmlns:c16r2="http://schemas.microsoft.com/office/drawing/2015/06/chart">
            <c:ext xmlns:c16="http://schemas.microsoft.com/office/drawing/2014/chart" uri="{C3380CC4-5D6E-409C-BE32-E72D297353CC}">
              <c16:uniqueId val="{00000000-4A31-4BC3-BF71-92283DB2F408}"/>
            </c:ext>
          </c:extLst>
        </c:ser>
        <c:ser>
          <c:idx val="1"/>
          <c:order val="1"/>
          <c:tx>
            <c:strRef>
              <c:f>Sheet1!$A$3</c:f>
              <c:strCache>
                <c:ptCount val="1"/>
                <c:pt idx="0">
                  <c:v>After</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Stretch 1</c:v>
                </c:pt>
                <c:pt idx="1">
                  <c:v>Stretch 2</c:v>
                </c:pt>
                <c:pt idx="2">
                  <c:v>Stretch 3</c:v>
                </c:pt>
              </c:strCache>
            </c:strRef>
          </c:cat>
          <c:val>
            <c:numRef>
              <c:f>Sheet1!$B$3:$D$3</c:f>
              <c:numCache>
                <c:formatCode>General</c:formatCode>
                <c:ptCount val="3"/>
                <c:pt idx="0">
                  <c:v>123.0</c:v>
                </c:pt>
                <c:pt idx="1">
                  <c:v>522.0</c:v>
                </c:pt>
                <c:pt idx="2">
                  <c:v>568.0</c:v>
                </c:pt>
              </c:numCache>
            </c:numRef>
          </c:val>
          <c:extLst xmlns:c16r2="http://schemas.microsoft.com/office/drawing/2015/06/chart">
            <c:ext xmlns:c16="http://schemas.microsoft.com/office/drawing/2014/chart" uri="{C3380CC4-5D6E-409C-BE32-E72D297353CC}">
              <c16:uniqueId val="{00000001-4A31-4BC3-BF71-92283DB2F408}"/>
            </c:ext>
          </c:extLst>
        </c:ser>
        <c:dLbls>
          <c:showLegendKey val="0"/>
          <c:showVal val="1"/>
          <c:showCatName val="0"/>
          <c:showSerName val="0"/>
          <c:showPercent val="0"/>
          <c:showBubbleSize val="0"/>
        </c:dLbls>
        <c:gapWidth val="219"/>
        <c:overlap val="-27"/>
        <c:axId val="-2007444480"/>
        <c:axId val="-2007434480"/>
      </c:barChart>
      <c:catAx>
        <c:axId val="-20074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7434480"/>
        <c:crosses val="autoZero"/>
        <c:auto val="1"/>
        <c:lblAlgn val="ctr"/>
        <c:lblOffset val="100"/>
        <c:noMultiLvlLbl val="0"/>
      </c:catAx>
      <c:valAx>
        <c:axId val="-2007434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Tubewell depth (in feet)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7444480"/>
        <c:crosses val="autoZero"/>
        <c:crossBetween val="between"/>
      </c:valAx>
      <c:spPr>
        <a:noFill/>
        <a:ln>
          <a:noFill/>
        </a:ln>
        <a:effectLst/>
      </c:spPr>
    </c:plotArea>
    <c:legend>
      <c:legendPos val="b"/>
      <c:layout>
        <c:manualLayout>
          <c:xMode val="edge"/>
          <c:yMode val="edge"/>
          <c:x val="0.221476726018285"/>
          <c:y val="0.0564474591591439"/>
          <c:w val="0.211270310268191"/>
          <c:h val="0.08259262000958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r>
              <a:rPr lang="en-US" sz="1000"/>
              <a:t>Gross Value of output (in Crore)</a:t>
            </a:r>
          </a:p>
        </c:rich>
      </c:tx>
      <c:layout>
        <c:manualLayout>
          <c:xMode val="edge"/>
          <c:yMode val="edge"/>
          <c:x val="0.120152768936983"/>
          <c:y val="0.044543429844098"/>
        </c:manualLayout>
      </c:layout>
      <c:overlay val="0"/>
      <c:spPr>
        <a:noFill/>
        <a:ln>
          <a:noFill/>
        </a:ln>
        <a:effectLst/>
      </c:spPr>
    </c:title>
    <c:autoTitleDeleted val="0"/>
    <c:plotArea>
      <c:layout>
        <c:manualLayout>
          <c:layoutTarget val="inner"/>
          <c:xMode val="edge"/>
          <c:yMode val="edge"/>
          <c:x val="0.034504391468005"/>
          <c:y val="0.153056114493494"/>
          <c:w val="0.93099121706399"/>
          <c:h val="0.72496285129519"/>
        </c:manualLayout>
      </c:layout>
      <c:barChart>
        <c:barDir val="col"/>
        <c:grouping val="clustered"/>
        <c:varyColors val="0"/>
        <c:ser>
          <c:idx val="0"/>
          <c:order val="0"/>
          <c:tx>
            <c:strRef>
              <c:f>'[Datasheet_final (Autosaved).xlsx]Agriculture'!$BK$35</c:f>
              <c:strCache>
                <c:ptCount val="1"/>
                <c:pt idx="0">
                  <c:v>Before </c:v>
                </c:pt>
              </c:strCache>
            </c:strRef>
          </c:tx>
          <c:spPr>
            <a:solidFill>
              <a:schemeClr val="accent1">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'[Datasheet_final (Autosaved).xlsx]Agriculture'!$BJ$36:$BJ$37</c:f>
              <c:strCache>
                <c:ptCount val="2"/>
                <c:pt idx="0">
                  <c:v>Treatment </c:v>
                </c:pt>
                <c:pt idx="1">
                  <c:v>Comparison</c:v>
                </c:pt>
              </c:strCache>
            </c:strRef>
          </c:cat>
          <c:val>
            <c:numRef>
              <c:f>'[Datasheet_final (Autosaved).xlsx]Agriculture'!$BK$36:$BK$37</c:f>
              <c:numCache>
                <c:formatCode>0</c:formatCode>
                <c:ptCount val="2"/>
                <c:pt idx="0">
                  <c:v>55.12312330000003</c:v>
                </c:pt>
                <c:pt idx="1">
                  <c:v>93.3786159</c:v>
                </c:pt>
              </c:numCache>
            </c:numRef>
          </c:val>
          <c:extLst xmlns:c16r2="http://schemas.microsoft.com/office/drawing/2015/06/chart">
            <c:ext xmlns:c16="http://schemas.microsoft.com/office/drawing/2014/chart" uri="{C3380CC4-5D6E-409C-BE32-E72D297353CC}">
              <c16:uniqueId val="{00000000-60A0-426D-931B-90D76EBA1F39}"/>
            </c:ext>
          </c:extLst>
        </c:ser>
        <c:ser>
          <c:idx val="1"/>
          <c:order val="1"/>
          <c:tx>
            <c:strRef>
              <c:f>'[Datasheet_final (Autosaved).xlsx]Agriculture'!$BL$35</c:f>
              <c:strCache>
                <c:ptCount val="1"/>
                <c:pt idx="0">
                  <c:v>After</c:v>
                </c:pt>
              </c:strCache>
            </c:strRef>
          </c:tx>
          <c:spPr>
            <a:solidFill>
              <a:srgbClr val="92D05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'[Datasheet_final (Autosaved).xlsx]Agriculture'!$BJ$36:$BJ$37</c:f>
              <c:strCache>
                <c:ptCount val="2"/>
                <c:pt idx="0">
                  <c:v>Treatment </c:v>
                </c:pt>
                <c:pt idx="1">
                  <c:v>Comparison</c:v>
                </c:pt>
              </c:strCache>
            </c:strRef>
          </c:cat>
          <c:val>
            <c:numRef>
              <c:f>'[Datasheet_final (Autosaved).xlsx]Agriculture'!$BL$36:$BL$37</c:f>
              <c:numCache>
                <c:formatCode>0</c:formatCode>
                <c:ptCount val="2"/>
                <c:pt idx="0">
                  <c:v>123.8470315</c:v>
                </c:pt>
                <c:pt idx="1">
                  <c:v>130.0</c:v>
                </c:pt>
              </c:numCache>
            </c:numRef>
          </c:val>
          <c:extLst xmlns:c16r2="http://schemas.microsoft.com/office/drawing/2015/06/chart">
            <c:ext xmlns:c16="http://schemas.microsoft.com/office/drawing/2014/chart" uri="{C3380CC4-5D6E-409C-BE32-E72D297353CC}">
              <c16:uniqueId val="{00000001-60A0-426D-931B-90D76EBA1F39}"/>
            </c:ext>
          </c:extLst>
        </c:ser>
        <c:dLbls>
          <c:showLegendKey val="0"/>
          <c:showVal val="1"/>
          <c:showCatName val="0"/>
          <c:showSerName val="0"/>
          <c:showPercent val="0"/>
          <c:showBubbleSize val="0"/>
        </c:dLbls>
        <c:gapWidth val="444"/>
        <c:overlap val="-90"/>
        <c:axId val="-2022507936"/>
        <c:axId val="-2027874464"/>
      </c:barChart>
      <c:catAx>
        <c:axId val="-2022507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2027874464"/>
        <c:crosses val="autoZero"/>
        <c:auto val="1"/>
        <c:lblAlgn val="ctr"/>
        <c:lblOffset val="100"/>
        <c:noMultiLvlLbl val="0"/>
      </c:catAx>
      <c:valAx>
        <c:axId val="-2027874464"/>
        <c:scaling>
          <c:orientation val="minMax"/>
        </c:scaling>
        <c:delete val="1"/>
        <c:axPos val="l"/>
        <c:numFmt formatCode="0" sourceLinked="1"/>
        <c:majorTickMark val="none"/>
        <c:minorTickMark val="none"/>
        <c:tickLblPos val="none"/>
        <c:crossAx val="-2022507936"/>
        <c:crosses val="autoZero"/>
        <c:crossBetween val="between"/>
      </c:valAx>
      <c:spPr>
        <a:noFill/>
        <a:ln>
          <a:noFill/>
        </a:ln>
        <a:effectLst/>
      </c:spPr>
    </c:plotArea>
    <c:legend>
      <c:legendPos val="t"/>
      <c:layout>
        <c:manualLayout>
          <c:xMode val="edge"/>
          <c:yMode val="edge"/>
          <c:x val="0.348283425048657"/>
          <c:y val="0.142426732402082"/>
          <c:w val="0.287749335599048"/>
          <c:h val="0.09143778966823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sz="12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472255803384"/>
          <c:y val="0.0509259259259259"/>
          <c:w val="0.841972231561012"/>
          <c:h val="0.856141732283465"/>
        </c:manualLayout>
      </c:layout>
      <c:barChart>
        <c:barDir val="col"/>
        <c:grouping val="clustered"/>
        <c:varyColors val="0"/>
        <c:ser>
          <c:idx val="0"/>
          <c:order val="0"/>
          <c:tx>
            <c:strRef>
              <c:f>Sheet1!$A$3</c:f>
              <c:strCache>
                <c:ptCount val="1"/>
                <c:pt idx="0">
                  <c:v>Tank irrigated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Kharif 2014-15</c:v>
                </c:pt>
                <c:pt idx="1">
                  <c:v>Rabi 2014-15</c:v>
                </c:pt>
                <c:pt idx="2">
                  <c:v>Kharif 2017-18</c:v>
                </c:pt>
                <c:pt idx="3">
                  <c:v>Rabi 2016-17</c:v>
                </c:pt>
              </c:strCache>
            </c:strRef>
          </c:cat>
          <c:val>
            <c:numRef>
              <c:f>Sheet1!$B$3:$E$3</c:f>
              <c:numCache>
                <c:formatCode>General</c:formatCode>
                <c:ptCount val="4"/>
                <c:pt idx="0" formatCode="#,##0">
                  <c:v>1300.0</c:v>
                </c:pt>
                <c:pt idx="1">
                  <c:v>10.0</c:v>
                </c:pt>
                <c:pt idx="2" formatCode="#,##0">
                  <c:v>7658.0</c:v>
                </c:pt>
                <c:pt idx="3" formatCode="#,##0">
                  <c:v>1181.0</c:v>
                </c:pt>
              </c:numCache>
            </c:numRef>
          </c:val>
          <c:extLst xmlns:c16r2="http://schemas.microsoft.com/office/drawing/2015/06/chart">
            <c:ext xmlns:c16="http://schemas.microsoft.com/office/drawing/2014/chart" uri="{C3380CC4-5D6E-409C-BE32-E72D297353CC}">
              <c16:uniqueId val="{00000000-B5E7-408A-AAF9-D169C3BDFF37}"/>
            </c:ext>
          </c:extLst>
        </c:ser>
        <c:ser>
          <c:idx val="1"/>
          <c:order val="1"/>
          <c:tx>
            <c:strRef>
              <c:f>Sheet1!$A$4</c:f>
              <c:strCache>
                <c:ptCount val="1"/>
                <c:pt idx="0">
                  <c:v>Groundwater irrigated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Sheet1!$B$2:$E$2</c:f>
              <c:strCache>
                <c:ptCount val="4"/>
                <c:pt idx="0">
                  <c:v>Kharif 2014-15</c:v>
                </c:pt>
                <c:pt idx="1">
                  <c:v>Rabi 2014-15</c:v>
                </c:pt>
                <c:pt idx="2">
                  <c:v>Kharif 2017-18</c:v>
                </c:pt>
                <c:pt idx="3">
                  <c:v>Rabi 2016-17</c:v>
                </c:pt>
              </c:strCache>
            </c:strRef>
          </c:cat>
          <c:val>
            <c:numRef>
              <c:f>Sheet1!$B$4:$E$4</c:f>
              <c:numCache>
                <c:formatCode>#,##0</c:formatCode>
                <c:ptCount val="4"/>
                <c:pt idx="0">
                  <c:v>6255.0</c:v>
                </c:pt>
                <c:pt idx="1">
                  <c:v>3165.0</c:v>
                </c:pt>
                <c:pt idx="2">
                  <c:v>7350.0</c:v>
                </c:pt>
                <c:pt idx="3">
                  <c:v>5603.0</c:v>
                </c:pt>
              </c:numCache>
            </c:numRef>
          </c:val>
          <c:extLst xmlns:c16r2="http://schemas.microsoft.com/office/drawing/2015/06/chart">
            <c:ext xmlns:c16="http://schemas.microsoft.com/office/drawing/2014/chart" uri="{C3380CC4-5D6E-409C-BE32-E72D297353CC}">
              <c16:uniqueId val="{00000001-B5E7-408A-AAF9-D169C3BDFF37}"/>
            </c:ext>
          </c:extLst>
        </c:ser>
        <c:dLbls>
          <c:showLegendKey val="0"/>
          <c:showVal val="0"/>
          <c:showCatName val="0"/>
          <c:showSerName val="0"/>
          <c:showPercent val="0"/>
          <c:showBubbleSize val="0"/>
        </c:dLbls>
        <c:gapWidth val="219"/>
        <c:overlap val="-27"/>
        <c:axId val="-2022295792"/>
        <c:axId val="-2011905040"/>
      </c:barChart>
      <c:catAx>
        <c:axId val="-202229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1905040"/>
        <c:crosses val="autoZero"/>
        <c:auto val="1"/>
        <c:lblAlgn val="ctr"/>
        <c:lblOffset val="100"/>
        <c:noMultiLvlLbl val="0"/>
      </c:catAx>
      <c:valAx>
        <c:axId val="-2011905040"/>
        <c:scaling>
          <c:orientation val="minMax"/>
          <c:max val="9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IN"/>
                  <a:t>Area under Paddy (acres)</a:t>
                </a:r>
              </a:p>
            </c:rich>
          </c:tx>
          <c:layout>
            <c:manualLayout>
              <c:xMode val="edge"/>
              <c:yMode val="edge"/>
              <c:x val="0.0132265674381069"/>
              <c:y val="0.267516577872479"/>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2295792"/>
        <c:crosses val="autoZero"/>
        <c:crossBetween val="between"/>
      </c:valAx>
      <c:spPr>
        <a:noFill/>
        <a:ln>
          <a:noFill/>
        </a:ln>
        <a:effectLst/>
      </c:spPr>
    </c:plotArea>
    <c:legend>
      <c:legendPos val="b"/>
      <c:layout>
        <c:manualLayout>
          <c:xMode val="edge"/>
          <c:yMode val="edge"/>
          <c:x val="0.116754463127351"/>
          <c:y val="0.052479451207318"/>
          <c:w val="0.44438950690659"/>
          <c:h val="0.09189515044176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75683053944905"/>
          <c:y val="0.0560817650203807"/>
          <c:w val="0.877216794892042"/>
          <c:h val="0.847016876648093"/>
        </c:manualLayout>
      </c:layout>
      <c:barChart>
        <c:barDir val="col"/>
        <c:grouping val="clustered"/>
        <c:varyColors val="0"/>
        <c:ser>
          <c:idx val="0"/>
          <c:order val="0"/>
          <c:tx>
            <c:strRef>
              <c:f>'[Productivity change.xlsx]Sheet1'!$B$3</c:f>
              <c:strCache>
                <c:ptCount val="1"/>
                <c:pt idx="0">
                  <c:v>Before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'[Productivity change.xlsx]Sheet1'!$A$4:$A$8</c:f>
              <c:strCache>
                <c:ptCount val="5"/>
                <c:pt idx="0">
                  <c:v>Paddy (N=32)</c:v>
                </c:pt>
                <c:pt idx="1">
                  <c:v>Cotton (N=36)</c:v>
                </c:pt>
                <c:pt idx="2">
                  <c:v>Turmeric (N=20)</c:v>
                </c:pt>
                <c:pt idx="3">
                  <c:v>Maize (N=12)</c:v>
                </c:pt>
                <c:pt idx="4">
                  <c:v>Mirchi (N=07)</c:v>
                </c:pt>
              </c:strCache>
            </c:strRef>
          </c:cat>
          <c:val>
            <c:numRef>
              <c:f>'[Productivity change.xlsx]Sheet1'!$B$4:$B$8</c:f>
              <c:numCache>
                <c:formatCode>0.0</c:formatCode>
                <c:ptCount val="5"/>
                <c:pt idx="0">
                  <c:v>21.94893617021276</c:v>
                </c:pt>
                <c:pt idx="1">
                  <c:v>9.071350762527233</c:v>
                </c:pt>
                <c:pt idx="2">
                  <c:v>22.47222222222218</c:v>
                </c:pt>
                <c:pt idx="3">
                  <c:v>22.70588235294117</c:v>
                </c:pt>
                <c:pt idx="4">
                  <c:v>24.875</c:v>
                </c:pt>
              </c:numCache>
            </c:numRef>
          </c:val>
          <c:extLst xmlns:c16r2="http://schemas.microsoft.com/office/drawing/2015/06/chart">
            <c:ext xmlns:c16="http://schemas.microsoft.com/office/drawing/2014/chart" uri="{C3380CC4-5D6E-409C-BE32-E72D297353CC}">
              <c16:uniqueId val="{00000000-5729-43F8-B604-B9B891A2307C}"/>
            </c:ext>
          </c:extLst>
        </c:ser>
        <c:ser>
          <c:idx val="1"/>
          <c:order val="1"/>
          <c:tx>
            <c:strRef>
              <c:f>'[Productivity change.xlsx]Sheet1'!$C$3</c:f>
              <c:strCache>
                <c:ptCount val="1"/>
                <c:pt idx="0">
                  <c:v>After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Lato" panose="020F0502020204030203"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'[Productivity change.xlsx]Sheet1'!$C$4:$C$8</c:f>
              <c:numCache>
                <c:formatCode>0.0</c:formatCode>
                <c:ptCount val="5"/>
                <c:pt idx="0">
                  <c:v>25.26382978723404</c:v>
                </c:pt>
                <c:pt idx="1">
                  <c:v>12.86165577342048</c:v>
                </c:pt>
                <c:pt idx="2">
                  <c:v>27.47222222222218</c:v>
                </c:pt>
                <c:pt idx="3">
                  <c:v>28.78823529411762</c:v>
                </c:pt>
                <c:pt idx="4">
                  <c:v>32.0</c:v>
                </c:pt>
              </c:numCache>
            </c:numRef>
          </c:val>
          <c:extLst xmlns:c16r2="http://schemas.microsoft.com/office/drawing/2015/06/chart">
            <c:ext xmlns:c16="http://schemas.microsoft.com/office/drawing/2014/chart" uri="{C3380CC4-5D6E-409C-BE32-E72D297353CC}">
              <c16:uniqueId val="{00000001-5729-43F8-B604-B9B891A2307C}"/>
            </c:ext>
          </c:extLst>
        </c:ser>
        <c:dLbls>
          <c:dLblPos val="outEnd"/>
          <c:showLegendKey val="0"/>
          <c:showVal val="1"/>
          <c:showCatName val="0"/>
          <c:showSerName val="0"/>
          <c:showPercent val="0"/>
          <c:showBubbleSize val="0"/>
        </c:dLbls>
        <c:gapWidth val="219"/>
        <c:overlap val="-27"/>
        <c:axId val="-2023156240"/>
        <c:axId val="-2027356576"/>
      </c:barChart>
      <c:catAx>
        <c:axId val="-202315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2027356576"/>
        <c:crosses val="autoZero"/>
        <c:auto val="1"/>
        <c:lblAlgn val="ctr"/>
        <c:lblOffset val="100"/>
        <c:noMultiLvlLbl val="0"/>
      </c:catAx>
      <c:valAx>
        <c:axId val="-202735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Lato" panose="020F0502020204030203" pitchFamily="34" charset="0"/>
                    <a:ea typeface="+mn-ea"/>
                    <a:cs typeface="+mn-cs"/>
                  </a:defRPr>
                </a:pPr>
                <a:r>
                  <a:rPr lang="en-GB" sz="900" b="1">
                    <a:latin typeface="Lato" panose="020F0502020204030203" pitchFamily="34" charset="0"/>
                  </a:rPr>
                  <a:t>Crop</a:t>
                </a:r>
                <a:r>
                  <a:rPr lang="en-GB" sz="900" b="1" baseline="0">
                    <a:latin typeface="Lato" panose="020F0502020204030203" pitchFamily="34" charset="0"/>
                  </a:rPr>
                  <a:t> Yield (Quintals/Acre)</a:t>
                </a:r>
                <a:endParaRPr lang="en-GB" sz="900" b="1">
                  <a:latin typeface="Lato" panose="020F0502020204030203" pitchFamily="34" charset="0"/>
                </a:endParaRPr>
              </a:p>
            </c:rich>
          </c:tx>
          <c:layout>
            <c:manualLayout>
              <c:xMode val="edge"/>
              <c:yMode val="edge"/>
              <c:x val="0.00687679083094556"/>
              <c:y val="0.21237490149118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Lato" panose="020F05020202040302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2023156240"/>
        <c:crosses val="autoZero"/>
        <c:crossBetween val="between"/>
      </c:valAx>
      <c:spPr>
        <a:noFill/>
        <a:ln>
          <a:noFill/>
        </a:ln>
        <a:effectLst/>
      </c:spPr>
    </c:plotArea>
    <c:legend>
      <c:legendPos val="b"/>
      <c:layout>
        <c:manualLayout>
          <c:xMode val="edge"/>
          <c:yMode val="edge"/>
          <c:x val="0.192832254134422"/>
          <c:y val="0.0824922224495033"/>
          <c:w val="0.205423459603366"/>
          <c:h val="0.06645075934820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u="none" strike="noStrike" baseline="0" dirty="0" smtClean="0">
                <a:effectLst/>
              </a:rPr>
              <a:t>Cattle Productivity Rated on a Scale of 1 to 5 (5 being most productive)</a:t>
            </a:r>
            <a:r>
              <a:rPr lang="en-IN" sz="1800" b="1" i="0" u="none" strike="noStrike" baseline="0" dirty="0" smtClean="0"/>
              <a:t> </a:t>
            </a:r>
            <a:endParaRPr lang="en-IN" sz="1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2015</c:v>
                </c:pt>
              </c:strCache>
            </c:strRef>
          </c:tx>
          <c:spPr>
            <a:solidFill>
              <a:schemeClr val="accent1"/>
            </a:solidFill>
            <a:ln>
              <a:noFill/>
            </a:ln>
            <a:effectLst/>
          </c:spPr>
          <c:invertIfNegative val="0"/>
          <c:cat>
            <c:strRef>
              <c:f>Sheet1!$B$5:$B$10</c:f>
              <c:strCache>
                <c:ptCount val="6"/>
                <c:pt idx="0">
                  <c:v>Ajmer</c:v>
                </c:pt>
                <c:pt idx="1">
                  <c:v>Dungarpur</c:v>
                </c:pt>
                <c:pt idx="2">
                  <c:v>Jalor</c:v>
                </c:pt>
                <c:pt idx="3">
                  <c:v>Pali</c:v>
                </c:pt>
                <c:pt idx="4">
                  <c:v>Sirohi</c:v>
                </c:pt>
                <c:pt idx="5">
                  <c:v>Tonk</c:v>
                </c:pt>
              </c:strCache>
            </c:strRef>
          </c:cat>
          <c:val>
            <c:numRef>
              <c:f>Sheet1!$C$5:$C$10</c:f>
              <c:numCache>
                <c:formatCode>General</c:formatCode>
                <c:ptCount val="6"/>
                <c:pt idx="0">
                  <c:v>3.142857142857143</c:v>
                </c:pt>
                <c:pt idx="1">
                  <c:v>1.285714285714286</c:v>
                </c:pt>
                <c:pt idx="2">
                  <c:v>3.2</c:v>
                </c:pt>
                <c:pt idx="3">
                  <c:v>2.375</c:v>
                </c:pt>
                <c:pt idx="4">
                  <c:v>3.0625</c:v>
                </c:pt>
                <c:pt idx="5">
                  <c:v>3.53846153846154</c:v>
                </c:pt>
              </c:numCache>
            </c:numRef>
          </c:val>
          <c:extLst xmlns:c16r2="http://schemas.microsoft.com/office/drawing/2015/06/chart">
            <c:ext xmlns:c16="http://schemas.microsoft.com/office/drawing/2014/chart" uri="{C3380CC4-5D6E-409C-BE32-E72D297353CC}">
              <c16:uniqueId val="{00000000-D31F-411C-B8B6-F4C0DA93D532}"/>
            </c:ext>
          </c:extLst>
        </c:ser>
        <c:ser>
          <c:idx val="1"/>
          <c:order val="1"/>
          <c:tx>
            <c:strRef>
              <c:f>Sheet1!$D$4</c:f>
              <c:strCache>
                <c:ptCount val="1"/>
                <c:pt idx="0">
                  <c:v>2016</c:v>
                </c:pt>
              </c:strCache>
            </c:strRef>
          </c:tx>
          <c:spPr>
            <a:solidFill>
              <a:schemeClr val="accent2"/>
            </a:solidFill>
            <a:ln>
              <a:noFill/>
            </a:ln>
            <a:effectLst/>
          </c:spPr>
          <c:invertIfNegative val="0"/>
          <c:cat>
            <c:strRef>
              <c:f>Sheet1!$B$5:$B$10</c:f>
              <c:strCache>
                <c:ptCount val="6"/>
                <c:pt idx="0">
                  <c:v>Ajmer</c:v>
                </c:pt>
                <c:pt idx="1">
                  <c:v>Dungarpur</c:v>
                </c:pt>
                <c:pt idx="2">
                  <c:v>Jalor</c:v>
                </c:pt>
                <c:pt idx="3">
                  <c:v>Pali</c:v>
                </c:pt>
                <c:pt idx="4">
                  <c:v>Sirohi</c:v>
                </c:pt>
                <c:pt idx="5">
                  <c:v>Tonk</c:v>
                </c:pt>
              </c:strCache>
            </c:strRef>
          </c:cat>
          <c:val>
            <c:numRef>
              <c:f>Sheet1!$D$5:$D$10</c:f>
              <c:numCache>
                <c:formatCode>General</c:formatCode>
                <c:ptCount val="6"/>
                <c:pt idx="0">
                  <c:v>3.071428571428571</c:v>
                </c:pt>
                <c:pt idx="1">
                  <c:v>1.333333333333333</c:v>
                </c:pt>
                <c:pt idx="2">
                  <c:v>3.2</c:v>
                </c:pt>
                <c:pt idx="3">
                  <c:v>2.25</c:v>
                </c:pt>
                <c:pt idx="4">
                  <c:v>3.125</c:v>
                </c:pt>
                <c:pt idx="5">
                  <c:v>3.53846153846154</c:v>
                </c:pt>
              </c:numCache>
            </c:numRef>
          </c:val>
          <c:extLst xmlns:c16r2="http://schemas.microsoft.com/office/drawing/2015/06/chart">
            <c:ext xmlns:c16="http://schemas.microsoft.com/office/drawing/2014/chart" uri="{C3380CC4-5D6E-409C-BE32-E72D297353CC}">
              <c16:uniqueId val="{00000001-D31F-411C-B8B6-F4C0DA93D532}"/>
            </c:ext>
          </c:extLst>
        </c:ser>
        <c:ser>
          <c:idx val="2"/>
          <c:order val="2"/>
          <c:tx>
            <c:strRef>
              <c:f>Sheet1!$E$4</c:f>
              <c:strCache>
                <c:ptCount val="1"/>
                <c:pt idx="0">
                  <c:v>2017</c:v>
                </c:pt>
              </c:strCache>
            </c:strRef>
          </c:tx>
          <c:spPr>
            <a:solidFill>
              <a:schemeClr val="accent3"/>
            </a:solidFill>
            <a:ln>
              <a:noFill/>
            </a:ln>
            <a:effectLst/>
          </c:spPr>
          <c:invertIfNegative val="0"/>
          <c:cat>
            <c:strRef>
              <c:f>Sheet1!$B$5:$B$10</c:f>
              <c:strCache>
                <c:ptCount val="6"/>
                <c:pt idx="0">
                  <c:v>Ajmer</c:v>
                </c:pt>
                <c:pt idx="1">
                  <c:v>Dungarpur</c:v>
                </c:pt>
                <c:pt idx="2">
                  <c:v>Jalor</c:v>
                </c:pt>
                <c:pt idx="3">
                  <c:v>Pali</c:v>
                </c:pt>
                <c:pt idx="4">
                  <c:v>Sirohi</c:v>
                </c:pt>
                <c:pt idx="5">
                  <c:v>Tonk</c:v>
                </c:pt>
              </c:strCache>
            </c:strRef>
          </c:cat>
          <c:val>
            <c:numRef>
              <c:f>Sheet1!$E$5:$E$10</c:f>
              <c:numCache>
                <c:formatCode>General</c:formatCode>
                <c:ptCount val="6"/>
                <c:pt idx="0">
                  <c:v>3.071428571428571</c:v>
                </c:pt>
                <c:pt idx="1">
                  <c:v>1.42857142857143</c:v>
                </c:pt>
                <c:pt idx="2">
                  <c:v>3.466666666666667</c:v>
                </c:pt>
                <c:pt idx="3">
                  <c:v>2.625</c:v>
                </c:pt>
                <c:pt idx="4">
                  <c:v>3.1875</c:v>
                </c:pt>
                <c:pt idx="5">
                  <c:v>3.692307692307693</c:v>
                </c:pt>
              </c:numCache>
            </c:numRef>
          </c:val>
          <c:extLst xmlns:c16r2="http://schemas.microsoft.com/office/drawing/2015/06/chart">
            <c:ext xmlns:c16="http://schemas.microsoft.com/office/drawing/2014/chart" uri="{C3380CC4-5D6E-409C-BE32-E72D297353CC}">
              <c16:uniqueId val="{00000002-D31F-411C-B8B6-F4C0DA93D532}"/>
            </c:ext>
          </c:extLst>
        </c:ser>
        <c:dLbls>
          <c:showLegendKey val="0"/>
          <c:showVal val="0"/>
          <c:showCatName val="0"/>
          <c:showSerName val="0"/>
          <c:showPercent val="0"/>
          <c:showBubbleSize val="0"/>
        </c:dLbls>
        <c:gapWidth val="219"/>
        <c:overlap val="-27"/>
        <c:axId val="1781894528"/>
        <c:axId val="1781897504"/>
      </c:barChart>
      <c:catAx>
        <c:axId val="178189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897504"/>
        <c:crosses val="autoZero"/>
        <c:auto val="1"/>
        <c:lblAlgn val="ctr"/>
        <c:lblOffset val="100"/>
        <c:noMultiLvlLbl val="0"/>
      </c:catAx>
      <c:valAx>
        <c:axId val="178189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894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400" b="0" i="0" u="none" strike="noStrike" baseline="0" dirty="0" smtClean="0">
                <a:effectLst/>
              </a:rPr>
              <a:t>Percentage of villages reporting to question on increase in vegetation</a:t>
            </a:r>
            <a:endParaRPr lang="en-IN"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Sheet3!$B$4</c:f>
              <c:strCache>
                <c:ptCount val="1"/>
                <c:pt idx="0">
                  <c:v>AJMER</c:v>
                </c:pt>
              </c:strCache>
            </c:strRef>
          </c:tx>
          <c:spPr>
            <a:solidFill>
              <a:schemeClr val="accent1"/>
            </a:solidFill>
            <a:ln>
              <a:noFill/>
            </a:ln>
            <a:effectLst/>
          </c:spPr>
          <c:invertIfNegative val="0"/>
          <c:cat>
            <c:strRef>
              <c:f>Sheet3!$C$3:$E$3</c:f>
              <c:strCache>
                <c:ptCount val="3"/>
                <c:pt idx="0">
                  <c:v>NO ANSWER</c:v>
                </c:pt>
                <c:pt idx="1">
                  <c:v>YES</c:v>
                </c:pt>
                <c:pt idx="2">
                  <c:v>NO</c:v>
                </c:pt>
              </c:strCache>
            </c:strRef>
          </c:cat>
          <c:val>
            <c:numRef>
              <c:f>Sheet3!$C$4:$E$4</c:f>
              <c:numCache>
                <c:formatCode>0.00%</c:formatCode>
                <c:ptCount val="3"/>
                <c:pt idx="0">
                  <c:v>0.26</c:v>
                </c:pt>
                <c:pt idx="1">
                  <c:v>0.67</c:v>
                </c:pt>
                <c:pt idx="2">
                  <c:v>0.07</c:v>
                </c:pt>
              </c:numCache>
            </c:numRef>
          </c:val>
          <c:extLst xmlns:c16r2="http://schemas.microsoft.com/office/drawing/2015/06/chart">
            <c:ext xmlns:c16="http://schemas.microsoft.com/office/drawing/2014/chart" uri="{C3380CC4-5D6E-409C-BE32-E72D297353CC}">
              <c16:uniqueId val="{00000000-ED2E-460B-AF11-C7B781A7D905}"/>
            </c:ext>
          </c:extLst>
        </c:ser>
        <c:ser>
          <c:idx val="1"/>
          <c:order val="1"/>
          <c:tx>
            <c:strRef>
              <c:f>Sheet3!$B$5</c:f>
              <c:strCache>
                <c:ptCount val="1"/>
                <c:pt idx="0">
                  <c:v>DUNGARPUR</c:v>
                </c:pt>
              </c:strCache>
            </c:strRef>
          </c:tx>
          <c:spPr>
            <a:solidFill>
              <a:schemeClr val="accent2"/>
            </a:solidFill>
            <a:ln>
              <a:noFill/>
            </a:ln>
            <a:effectLst/>
          </c:spPr>
          <c:invertIfNegative val="0"/>
          <c:cat>
            <c:strRef>
              <c:f>Sheet3!$C$3:$E$3</c:f>
              <c:strCache>
                <c:ptCount val="3"/>
                <c:pt idx="0">
                  <c:v>NO ANSWER</c:v>
                </c:pt>
                <c:pt idx="1">
                  <c:v>YES</c:v>
                </c:pt>
                <c:pt idx="2">
                  <c:v>NO</c:v>
                </c:pt>
              </c:strCache>
            </c:strRef>
          </c:cat>
          <c:val>
            <c:numRef>
              <c:f>Sheet3!$C$5:$E$5</c:f>
              <c:numCache>
                <c:formatCode>0%</c:formatCode>
                <c:ptCount val="3"/>
                <c:pt idx="0" formatCode="0.00%">
                  <c:v>0.0</c:v>
                </c:pt>
                <c:pt idx="1">
                  <c:v>0.8571</c:v>
                </c:pt>
                <c:pt idx="2">
                  <c:v>0.14</c:v>
                </c:pt>
              </c:numCache>
            </c:numRef>
          </c:val>
          <c:extLst xmlns:c16r2="http://schemas.microsoft.com/office/drawing/2015/06/chart">
            <c:ext xmlns:c16="http://schemas.microsoft.com/office/drawing/2014/chart" uri="{C3380CC4-5D6E-409C-BE32-E72D297353CC}">
              <c16:uniqueId val="{00000001-ED2E-460B-AF11-C7B781A7D905}"/>
            </c:ext>
          </c:extLst>
        </c:ser>
        <c:ser>
          <c:idx val="2"/>
          <c:order val="2"/>
          <c:tx>
            <c:strRef>
              <c:f>Sheet3!$B$6</c:f>
              <c:strCache>
                <c:ptCount val="1"/>
                <c:pt idx="0">
                  <c:v>JALOR</c:v>
                </c:pt>
              </c:strCache>
            </c:strRef>
          </c:tx>
          <c:spPr>
            <a:solidFill>
              <a:schemeClr val="accent3"/>
            </a:solidFill>
            <a:ln>
              <a:noFill/>
            </a:ln>
            <a:effectLst/>
          </c:spPr>
          <c:invertIfNegative val="0"/>
          <c:cat>
            <c:strRef>
              <c:f>Sheet3!$C$3:$E$3</c:f>
              <c:strCache>
                <c:ptCount val="3"/>
                <c:pt idx="0">
                  <c:v>NO ANSWER</c:v>
                </c:pt>
                <c:pt idx="1">
                  <c:v>YES</c:v>
                </c:pt>
                <c:pt idx="2">
                  <c:v>NO</c:v>
                </c:pt>
              </c:strCache>
            </c:strRef>
          </c:cat>
          <c:val>
            <c:numRef>
              <c:f>Sheet3!$C$6:$E$6</c:f>
              <c:numCache>
                <c:formatCode>0%</c:formatCode>
                <c:ptCount val="3"/>
                <c:pt idx="0" formatCode="0.00%">
                  <c:v>0.26</c:v>
                </c:pt>
                <c:pt idx="1">
                  <c:v>0.47</c:v>
                </c:pt>
                <c:pt idx="2">
                  <c:v>0.27</c:v>
                </c:pt>
              </c:numCache>
            </c:numRef>
          </c:val>
          <c:extLst xmlns:c16r2="http://schemas.microsoft.com/office/drawing/2015/06/chart">
            <c:ext xmlns:c16="http://schemas.microsoft.com/office/drawing/2014/chart" uri="{C3380CC4-5D6E-409C-BE32-E72D297353CC}">
              <c16:uniqueId val="{00000002-ED2E-460B-AF11-C7B781A7D905}"/>
            </c:ext>
          </c:extLst>
        </c:ser>
        <c:ser>
          <c:idx val="3"/>
          <c:order val="3"/>
          <c:tx>
            <c:strRef>
              <c:f>Sheet3!$B$7</c:f>
              <c:strCache>
                <c:ptCount val="1"/>
                <c:pt idx="0">
                  <c:v>PALI</c:v>
                </c:pt>
              </c:strCache>
            </c:strRef>
          </c:tx>
          <c:spPr>
            <a:solidFill>
              <a:schemeClr val="accent4"/>
            </a:solidFill>
            <a:ln>
              <a:noFill/>
            </a:ln>
            <a:effectLst/>
          </c:spPr>
          <c:invertIfNegative val="0"/>
          <c:cat>
            <c:strRef>
              <c:f>Sheet3!$C$3:$E$3</c:f>
              <c:strCache>
                <c:ptCount val="3"/>
                <c:pt idx="0">
                  <c:v>NO ANSWER</c:v>
                </c:pt>
                <c:pt idx="1">
                  <c:v>YES</c:v>
                </c:pt>
                <c:pt idx="2">
                  <c:v>NO</c:v>
                </c:pt>
              </c:strCache>
            </c:strRef>
          </c:cat>
          <c:val>
            <c:numRef>
              <c:f>Sheet3!$C$7:$E$7</c:f>
              <c:numCache>
                <c:formatCode>0%</c:formatCode>
                <c:ptCount val="3"/>
                <c:pt idx="0">
                  <c:v>0.0</c:v>
                </c:pt>
                <c:pt idx="1">
                  <c:v>0.43</c:v>
                </c:pt>
                <c:pt idx="2">
                  <c:v>0.57</c:v>
                </c:pt>
              </c:numCache>
            </c:numRef>
          </c:val>
          <c:extLst xmlns:c16r2="http://schemas.microsoft.com/office/drawing/2015/06/chart">
            <c:ext xmlns:c16="http://schemas.microsoft.com/office/drawing/2014/chart" uri="{C3380CC4-5D6E-409C-BE32-E72D297353CC}">
              <c16:uniqueId val="{00000003-ED2E-460B-AF11-C7B781A7D905}"/>
            </c:ext>
          </c:extLst>
        </c:ser>
        <c:ser>
          <c:idx val="4"/>
          <c:order val="4"/>
          <c:tx>
            <c:strRef>
              <c:f>Sheet3!$B$8</c:f>
              <c:strCache>
                <c:ptCount val="1"/>
                <c:pt idx="0">
                  <c:v>SIROHI</c:v>
                </c:pt>
              </c:strCache>
            </c:strRef>
          </c:tx>
          <c:spPr>
            <a:solidFill>
              <a:schemeClr val="accent5"/>
            </a:solidFill>
            <a:ln>
              <a:noFill/>
            </a:ln>
            <a:effectLst/>
          </c:spPr>
          <c:invertIfNegative val="0"/>
          <c:cat>
            <c:strRef>
              <c:f>Sheet3!$C$3:$E$3</c:f>
              <c:strCache>
                <c:ptCount val="3"/>
                <c:pt idx="0">
                  <c:v>NO ANSWER</c:v>
                </c:pt>
                <c:pt idx="1">
                  <c:v>YES</c:v>
                </c:pt>
                <c:pt idx="2">
                  <c:v>NO</c:v>
                </c:pt>
              </c:strCache>
            </c:strRef>
          </c:cat>
          <c:val>
            <c:numRef>
              <c:f>Sheet3!$C$8:$E$8</c:f>
              <c:numCache>
                <c:formatCode>0%</c:formatCode>
                <c:ptCount val="3"/>
                <c:pt idx="0" formatCode="0.00%">
                  <c:v>0.0</c:v>
                </c:pt>
                <c:pt idx="1">
                  <c:v>0.75</c:v>
                </c:pt>
                <c:pt idx="2">
                  <c:v>0.25</c:v>
                </c:pt>
              </c:numCache>
            </c:numRef>
          </c:val>
          <c:extLst xmlns:c16r2="http://schemas.microsoft.com/office/drawing/2015/06/chart">
            <c:ext xmlns:c16="http://schemas.microsoft.com/office/drawing/2014/chart" uri="{C3380CC4-5D6E-409C-BE32-E72D297353CC}">
              <c16:uniqueId val="{00000004-ED2E-460B-AF11-C7B781A7D905}"/>
            </c:ext>
          </c:extLst>
        </c:ser>
        <c:ser>
          <c:idx val="5"/>
          <c:order val="5"/>
          <c:tx>
            <c:strRef>
              <c:f>Sheet3!$B$9</c:f>
              <c:strCache>
                <c:ptCount val="1"/>
                <c:pt idx="0">
                  <c:v>TONK</c:v>
                </c:pt>
              </c:strCache>
            </c:strRef>
          </c:tx>
          <c:spPr>
            <a:solidFill>
              <a:schemeClr val="accent6"/>
            </a:solidFill>
            <a:ln>
              <a:noFill/>
            </a:ln>
            <a:effectLst/>
          </c:spPr>
          <c:invertIfNegative val="0"/>
          <c:cat>
            <c:strRef>
              <c:f>Sheet3!$C$3:$E$3</c:f>
              <c:strCache>
                <c:ptCount val="3"/>
                <c:pt idx="0">
                  <c:v>NO ANSWER</c:v>
                </c:pt>
                <c:pt idx="1">
                  <c:v>YES</c:v>
                </c:pt>
                <c:pt idx="2">
                  <c:v>NO</c:v>
                </c:pt>
              </c:strCache>
            </c:strRef>
          </c:cat>
          <c:val>
            <c:numRef>
              <c:f>Sheet3!$C$9:$E$9</c:f>
              <c:numCache>
                <c:formatCode>0%</c:formatCode>
                <c:ptCount val="3"/>
                <c:pt idx="0">
                  <c:v>0.0</c:v>
                </c:pt>
                <c:pt idx="1">
                  <c:v>0.46</c:v>
                </c:pt>
                <c:pt idx="2">
                  <c:v>0.54</c:v>
                </c:pt>
              </c:numCache>
            </c:numRef>
          </c:val>
          <c:extLst xmlns:c16r2="http://schemas.microsoft.com/office/drawing/2015/06/chart">
            <c:ext xmlns:c16="http://schemas.microsoft.com/office/drawing/2014/chart" uri="{C3380CC4-5D6E-409C-BE32-E72D297353CC}">
              <c16:uniqueId val="{00000005-ED2E-460B-AF11-C7B781A7D905}"/>
            </c:ext>
          </c:extLst>
        </c:ser>
        <c:dLbls>
          <c:showLegendKey val="0"/>
          <c:showVal val="0"/>
          <c:showCatName val="0"/>
          <c:showSerName val="0"/>
          <c:showPercent val="0"/>
          <c:showBubbleSize val="0"/>
        </c:dLbls>
        <c:gapWidth val="219"/>
        <c:overlap val="-27"/>
        <c:axId val="-2035433328"/>
        <c:axId val="-2031203408"/>
      </c:barChart>
      <c:catAx>
        <c:axId val="-203543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203408"/>
        <c:crosses val="autoZero"/>
        <c:auto val="1"/>
        <c:lblAlgn val="ctr"/>
        <c:lblOffset val="100"/>
        <c:noMultiLvlLbl val="0"/>
      </c:catAx>
      <c:valAx>
        <c:axId val="-2031203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433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A30C0-75C2-AE4B-B446-FD84605A895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GB"/>
        </a:p>
      </dgm:t>
    </dgm:pt>
    <dgm:pt modelId="{5D42179F-6E30-A149-85B2-A362383BEC01}">
      <dgm:prSet phldrT="[Text]"/>
      <dgm:spPr/>
      <dgm:t>
        <a:bodyPr vert="horz" anchor="ctr"/>
        <a:lstStyle/>
        <a:p>
          <a:pPr algn="ctr"/>
          <a:r>
            <a:rPr lang="en-GB" dirty="0" smtClean="0"/>
            <a:t>ABOUT THE PAPER</a:t>
          </a:r>
          <a:endParaRPr lang="en-GB" dirty="0"/>
        </a:p>
      </dgm:t>
    </dgm:pt>
    <dgm:pt modelId="{46C8D8F8-22CB-5F47-8C45-707AC5A8CFD8}" type="parTrans" cxnId="{DE5460EE-7748-6043-A0D6-D7A1EAF942AF}">
      <dgm:prSet/>
      <dgm:spPr/>
      <dgm:t>
        <a:bodyPr/>
        <a:lstStyle/>
        <a:p>
          <a:endParaRPr lang="en-GB"/>
        </a:p>
      </dgm:t>
    </dgm:pt>
    <dgm:pt modelId="{9069028B-E031-8C49-94AC-6D5556FF4DEA}" type="sibTrans" cxnId="{DE5460EE-7748-6043-A0D6-D7A1EAF942AF}">
      <dgm:prSet/>
      <dgm:spPr/>
      <dgm:t>
        <a:bodyPr/>
        <a:lstStyle/>
        <a:p>
          <a:endParaRPr lang="en-GB"/>
        </a:p>
      </dgm:t>
    </dgm:pt>
    <dgm:pt modelId="{C679E2B8-97A9-694D-B7F9-9BC3A175044D}">
      <dgm:prSet phldrT="[Text]" custT="1"/>
      <dgm:spPr/>
      <dgm:t>
        <a:bodyPr anchor="ctr"/>
        <a:lstStyle/>
        <a:p>
          <a:pPr algn="ctr"/>
          <a:r>
            <a:rPr lang="en-GB" sz="2800" baseline="0" dirty="0" smtClean="0"/>
            <a:t>Studies on Chief Minister’s Tank </a:t>
          </a:r>
          <a:r>
            <a:rPr lang="en-GB" sz="2800" baseline="0" dirty="0" smtClean="0"/>
            <a:t>Revival Interventions from 4 </a:t>
          </a:r>
          <a:r>
            <a:rPr lang="en-GB" sz="2800" baseline="0" dirty="0" smtClean="0"/>
            <a:t>states (Gujarat, Maharashtra, </a:t>
          </a:r>
          <a:r>
            <a:rPr lang="en-GB" sz="2800" baseline="0" dirty="0" err="1" smtClean="0"/>
            <a:t>Telangana</a:t>
          </a:r>
          <a:r>
            <a:rPr lang="en-GB" sz="2800" baseline="0" dirty="0" smtClean="0"/>
            <a:t> and Rajasthan)</a:t>
          </a:r>
          <a:endParaRPr lang="en-GB" sz="2800" dirty="0"/>
        </a:p>
      </dgm:t>
    </dgm:pt>
    <dgm:pt modelId="{4C9B0A23-BB6D-EB46-AB07-33718C8951EA}" type="parTrans" cxnId="{CBA3B0AF-185B-A049-89DB-D0911444786B}">
      <dgm:prSet/>
      <dgm:spPr/>
      <dgm:t>
        <a:bodyPr/>
        <a:lstStyle/>
        <a:p>
          <a:endParaRPr lang="en-GB"/>
        </a:p>
      </dgm:t>
    </dgm:pt>
    <dgm:pt modelId="{23D4CE3D-D7F0-1247-AC29-F476FE1DF217}" type="sibTrans" cxnId="{CBA3B0AF-185B-A049-89DB-D0911444786B}">
      <dgm:prSet/>
      <dgm:spPr/>
      <dgm:t>
        <a:bodyPr/>
        <a:lstStyle/>
        <a:p>
          <a:endParaRPr lang="en-GB"/>
        </a:p>
      </dgm:t>
    </dgm:pt>
    <dgm:pt modelId="{8F080640-C253-864F-877B-541BC21C2ECF}">
      <dgm:prSet phldrT="[Text]" custT="1"/>
      <dgm:spPr/>
      <dgm:t>
        <a:bodyPr anchor="ctr"/>
        <a:lstStyle/>
        <a:p>
          <a:pPr algn="ctr"/>
          <a:r>
            <a:rPr lang="en-GB" sz="2800" dirty="0" smtClean="0"/>
            <a:t>Synthesis</a:t>
          </a:r>
          <a:r>
            <a:rPr lang="en-GB" sz="2800" baseline="0" dirty="0" smtClean="0"/>
            <a:t> of multiple ITP studies on structure, implementation and effectiveness of the programs</a:t>
          </a:r>
          <a:endParaRPr lang="en-GB" sz="2800" dirty="0"/>
        </a:p>
      </dgm:t>
    </dgm:pt>
    <dgm:pt modelId="{DD23E522-9893-B942-AC6B-916CD653766C}" type="parTrans" cxnId="{13D5420C-9527-2D4C-B24A-926D4BE8F1B0}">
      <dgm:prSet/>
      <dgm:spPr/>
      <dgm:t>
        <a:bodyPr/>
        <a:lstStyle/>
        <a:p>
          <a:endParaRPr lang="en-GB"/>
        </a:p>
      </dgm:t>
    </dgm:pt>
    <dgm:pt modelId="{B20AF92F-82CD-6344-971F-58E0F17DC4F8}" type="sibTrans" cxnId="{13D5420C-9527-2D4C-B24A-926D4BE8F1B0}">
      <dgm:prSet/>
      <dgm:spPr/>
      <dgm:t>
        <a:bodyPr/>
        <a:lstStyle/>
        <a:p>
          <a:endParaRPr lang="en-GB"/>
        </a:p>
      </dgm:t>
    </dgm:pt>
    <dgm:pt modelId="{4F8E3055-F3B8-7D40-9B6D-C5C43071FAF7}">
      <dgm:prSet phldrT="[Text]" custT="1"/>
      <dgm:spPr/>
      <dgm:t>
        <a:bodyPr anchor="ctr"/>
        <a:lstStyle/>
        <a:p>
          <a:pPr algn="ctr"/>
          <a:r>
            <a:rPr lang="en-GB" sz="2800" dirty="0" smtClean="0"/>
            <a:t>Comparison</a:t>
          </a:r>
          <a:r>
            <a:rPr lang="en-GB" sz="2800" baseline="0" dirty="0" smtClean="0"/>
            <a:t> of programs and recommendations for sustaining benefits</a:t>
          </a:r>
          <a:endParaRPr lang="en-GB" sz="2800" dirty="0"/>
        </a:p>
      </dgm:t>
    </dgm:pt>
    <dgm:pt modelId="{44E475BF-6816-374C-9494-CD4DFDEA9D17}" type="parTrans" cxnId="{978184DE-C99E-8B4C-91AD-B9E49D2CB7A0}">
      <dgm:prSet/>
      <dgm:spPr/>
      <dgm:t>
        <a:bodyPr/>
        <a:lstStyle/>
        <a:p>
          <a:endParaRPr lang="en-GB"/>
        </a:p>
      </dgm:t>
    </dgm:pt>
    <dgm:pt modelId="{9E6569FC-9AFD-A342-B7F2-4B31B2EEB31B}" type="sibTrans" cxnId="{978184DE-C99E-8B4C-91AD-B9E49D2CB7A0}">
      <dgm:prSet/>
      <dgm:spPr/>
      <dgm:t>
        <a:bodyPr/>
        <a:lstStyle/>
        <a:p>
          <a:endParaRPr lang="en-GB"/>
        </a:p>
      </dgm:t>
    </dgm:pt>
    <dgm:pt modelId="{8D006B6F-6F05-0C45-B83D-79B0B223A0F1}" type="pres">
      <dgm:prSet presAssocID="{464A30C0-75C2-AE4B-B446-FD84605A8957}" presName="vert0" presStyleCnt="0">
        <dgm:presLayoutVars>
          <dgm:dir/>
          <dgm:animOne val="branch"/>
          <dgm:animLvl val="lvl"/>
        </dgm:presLayoutVars>
      </dgm:prSet>
      <dgm:spPr/>
      <dgm:t>
        <a:bodyPr/>
        <a:lstStyle/>
        <a:p>
          <a:endParaRPr lang="en-GB"/>
        </a:p>
      </dgm:t>
    </dgm:pt>
    <dgm:pt modelId="{18B50D70-53AB-4148-B86E-B1304C00F0A0}" type="pres">
      <dgm:prSet presAssocID="{5D42179F-6E30-A149-85B2-A362383BEC01}" presName="thickLine" presStyleLbl="alignNode1" presStyleIdx="0" presStyleCnt="1"/>
      <dgm:spPr/>
    </dgm:pt>
    <dgm:pt modelId="{CF9CB5E8-2348-2C49-955B-1D40FB6499E3}" type="pres">
      <dgm:prSet presAssocID="{5D42179F-6E30-A149-85B2-A362383BEC01}" presName="horz1" presStyleCnt="0"/>
      <dgm:spPr/>
    </dgm:pt>
    <dgm:pt modelId="{CEC2D073-6463-D44B-BA93-D7070D74B766}" type="pres">
      <dgm:prSet presAssocID="{5D42179F-6E30-A149-85B2-A362383BEC01}" presName="tx1" presStyleLbl="revTx" presStyleIdx="0" presStyleCnt="4"/>
      <dgm:spPr/>
      <dgm:t>
        <a:bodyPr/>
        <a:lstStyle/>
        <a:p>
          <a:endParaRPr lang="en-GB"/>
        </a:p>
      </dgm:t>
    </dgm:pt>
    <dgm:pt modelId="{1E6F9E5D-7B7A-334F-901E-039428D9C240}" type="pres">
      <dgm:prSet presAssocID="{5D42179F-6E30-A149-85B2-A362383BEC01}" presName="vert1" presStyleCnt="0"/>
      <dgm:spPr/>
    </dgm:pt>
    <dgm:pt modelId="{15916F93-BB13-114F-925F-3D6E5E9CC8E1}" type="pres">
      <dgm:prSet presAssocID="{C679E2B8-97A9-694D-B7F9-9BC3A175044D}" presName="vertSpace2a" presStyleCnt="0"/>
      <dgm:spPr/>
    </dgm:pt>
    <dgm:pt modelId="{036019DA-804E-F942-96F8-38C40522CE6B}" type="pres">
      <dgm:prSet presAssocID="{C679E2B8-97A9-694D-B7F9-9BC3A175044D}" presName="horz2" presStyleCnt="0"/>
      <dgm:spPr/>
    </dgm:pt>
    <dgm:pt modelId="{A19C577C-3AEC-AE4F-B5A8-0E849AC4AF2D}" type="pres">
      <dgm:prSet presAssocID="{C679E2B8-97A9-694D-B7F9-9BC3A175044D}" presName="horzSpace2" presStyleCnt="0"/>
      <dgm:spPr/>
    </dgm:pt>
    <dgm:pt modelId="{1A7BA280-4F40-EB43-B72C-A4386B429A41}" type="pres">
      <dgm:prSet presAssocID="{C679E2B8-97A9-694D-B7F9-9BC3A175044D}" presName="tx2" presStyleLbl="revTx" presStyleIdx="1" presStyleCnt="4"/>
      <dgm:spPr/>
      <dgm:t>
        <a:bodyPr/>
        <a:lstStyle/>
        <a:p>
          <a:endParaRPr lang="en-GB"/>
        </a:p>
      </dgm:t>
    </dgm:pt>
    <dgm:pt modelId="{F8E715D9-DD65-D949-9C9F-349ACC3E73B2}" type="pres">
      <dgm:prSet presAssocID="{C679E2B8-97A9-694D-B7F9-9BC3A175044D}" presName="vert2" presStyleCnt="0"/>
      <dgm:spPr/>
    </dgm:pt>
    <dgm:pt modelId="{49190207-938E-AD41-BD97-D95B37FA71B0}" type="pres">
      <dgm:prSet presAssocID="{C679E2B8-97A9-694D-B7F9-9BC3A175044D}" presName="thinLine2b" presStyleLbl="callout" presStyleIdx="0" presStyleCnt="3"/>
      <dgm:spPr/>
    </dgm:pt>
    <dgm:pt modelId="{26208B0E-11DA-C845-BE88-CC60E99F4E59}" type="pres">
      <dgm:prSet presAssocID="{C679E2B8-97A9-694D-B7F9-9BC3A175044D}" presName="vertSpace2b" presStyleCnt="0"/>
      <dgm:spPr/>
    </dgm:pt>
    <dgm:pt modelId="{B4288B9B-5836-C040-B393-C044DA0C96F2}" type="pres">
      <dgm:prSet presAssocID="{8F080640-C253-864F-877B-541BC21C2ECF}" presName="horz2" presStyleCnt="0"/>
      <dgm:spPr/>
    </dgm:pt>
    <dgm:pt modelId="{E6871AE9-E74D-F143-A8C3-EAACAF8EC110}" type="pres">
      <dgm:prSet presAssocID="{8F080640-C253-864F-877B-541BC21C2ECF}" presName="horzSpace2" presStyleCnt="0"/>
      <dgm:spPr/>
    </dgm:pt>
    <dgm:pt modelId="{1AB15AA1-E3AD-E041-80E7-8914CA8ED7A1}" type="pres">
      <dgm:prSet presAssocID="{8F080640-C253-864F-877B-541BC21C2ECF}" presName="tx2" presStyleLbl="revTx" presStyleIdx="2" presStyleCnt="4"/>
      <dgm:spPr/>
      <dgm:t>
        <a:bodyPr/>
        <a:lstStyle/>
        <a:p>
          <a:endParaRPr lang="en-GB"/>
        </a:p>
      </dgm:t>
    </dgm:pt>
    <dgm:pt modelId="{AD6BE03A-1BBC-0946-A93E-0DCFD1D4E180}" type="pres">
      <dgm:prSet presAssocID="{8F080640-C253-864F-877B-541BC21C2ECF}" presName="vert2" presStyleCnt="0"/>
      <dgm:spPr/>
    </dgm:pt>
    <dgm:pt modelId="{E7F3EF3E-56C8-4142-912F-CAEE5BDEFE04}" type="pres">
      <dgm:prSet presAssocID="{8F080640-C253-864F-877B-541BC21C2ECF}" presName="thinLine2b" presStyleLbl="callout" presStyleIdx="1" presStyleCnt="3"/>
      <dgm:spPr/>
    </dgm:pt>
    <dgm:pt modelId="{3E99CEA8-4B3B-C64D-B877-9EC1DD7FA202}" type="pres">
      <dgm:prSet presAssocID="{8F080640-C253-864F-877B-541BC21C2ECF}" presName="vertSpace2b" presStyleCnt="0"/>
      <dgm:spPr/>
    </dgm:pt>
    <dgm:pt modelId="{0A1B3BC4-1F8E-6B43-AD09-00752EEEF668}" type="pres">
      <dgm:prSet presAssocID="{4F8E3055-F3B8-7D40-9B6D-C5C43071FAF7}" presName="horz2" presStyleCnt="0"/>
      <dgm:spPr/>
    </dgm:pt>
    <dgm:pt modelId="{A89A109F-796B-244F-9F23-5E3636E0FAAC}" type="pres">
      <dgm:prSet presAssocID="{4F8E3055-F3B8-7D40-9B6D-C5C43071FAF7}" presName="horzSpace2" presStyleCnt="0"/>
      <dgm:spPr/>
    </dgm:pt>
    <dgm:pt modelId="{D8E97C39-953B-B442-BDCD-D091E92D32EF}" type="pres">
      <dgm:prSet presAssocID="{4F8E3055-F3B8-7D40-9B6D-C5C43071FAF7}" presName="tx2" presStyleLbl="revTx" presStyleIdx="3" presStyleCnt="4"/>
      <dgm:spPr/>
      <dgm:t>
        <a:bodyPr/>
        <a:lstStyle/>
        <a:p>
          <a:endParaRPr lang="en-GB"/>
        </a:p>
      </dgm:t>
    </dgm:pt>
    <dgm:pt modelId="{404FB70D-9380-F947-989D-C052E946ED50}" type="pres">
      <dgm:prSet presAssocID="{4F8E3055-F3B8-7D40-9B6D-C5C43071FAF7}" presName="vert2" presStyleCnt="0"/>
      <dgm:spPr/>
    </dgm:pt>
    <dgm:pt modelId="{01DEE245-B1BE-6348-A614-2359A997FBDB}" type="pres">
      <dgm:prSet presAssocID="{4F8E3055-F3B8-7D40-9B6D-C5C43071FAF7}" presName="thinLine2b" presStyleLbl="callout" presStyleIdx="2" presStyleCnt="3"/>
      <dgm:spPr/>
    </dgm:pt>
    <dgm:pt modelId="{8D612220-1720-884B-A947-488B5EEFBF7F}" type="pres">
      <dgm:prSet presAssocID="{4F8E3055-F3B8-7D40-9B6D-C5C43071FAF7}" presName="vertSpace2b" presStyleCnt="0"/>
      <dgm:spPr/>
    </dgm:pt>
  </dgm:ptLst>
  <dgm:cxnLst>
    <dgm:cxn modelId="{FEC960B4-272D-9D42-92E3-034440BDF91B}" type="presOf" srcId="{464A30C0-75C2-AE4B-B446-FD84605A8957}" destId="{8D006B6F-6F05-0C45-B83D-79B0B223A0F1}" srcOrd="0" destOrd="0" presId="urn:microsoft.com/office/officeart/2008/layout/LinedList"/>
    <dgm:cxn modelId="{80EBDC94-61C4-2D4D-A41C-DDF0FD328B01}" type="presOf" srcId="{5D42179F-6E30-A149-85B2-A362383BEC01}" destId="{CEC2D073-6463-D44B-BA93-D7070D74B766}" srcOrd="0" destOrd="0" presId="urn:microsoft.com/office/officeart/2008/layout/LinedList"/>
    <dgm:cxn modelId="{CBA3B0AF-185B-A049-89DB-D0911444786B}" srcId="{5D42179F-6E30-A149-85B2-A362383BEC01}" destId="{C679E2B8-97A9-694D-B7F9-9BC3A175044D}" srcOrd="0" destOrd="0" parTransId="{4C9B0A23-BB6D-EB46-AB07-33718C8951EA}" sibTransId="{23D4CE3D-D7F0-1247-AC29-F476FE1DF217}"/>
    <dgm:cxn modelId="{13D5420C-9527-2D4C-B24A-926D4BE8F1B0}" srcId="{5D42179F-6E30-A149-85B2-A362383BEC01}" destId="{8F080640-C253-864F-877B-541BC21C2ECF}" srcOrd="1" destOrd="0" parTransId="{DD23E522-9893-B942-AC6B-916CD653766C}" sibTransId="{B20AF92F-82CD-6344-971F-58E0F17DC4F8}"/>
    <dgm:cxn modelId="{DE5460EE-7748-6043-A0D6-D7A1EAF942AF}" srcId="{464A30C0-75C2-AE4B-B446-FD84605A8957}" destId="{5D42179F-6E30-A149-85B2-A362383BEC01}" srcOrd="0" destOrd="0" parTransId="{46C8D8F8-22CB-5F47-8C45-707AC5A8CFD8}" sibTransId="{9069028B-E031-8C49-94AC-6D5556FF4DEA}"/>
    <dgm:cxn modelId="{47863D5D-E2A5-2644-AF82-8640A09C6638}" type="presOf" srcId="{4F8E3055-F3B8-7D40-9B6D-C5C43071FAF7}" destId="{D8E97C39-953B-B442-BDCD-D091E92D32EF}" srcOrd="0" destOrd="0" presId="urn:microsoft.com/office/officeart/2008/layout/LinedList"/>
    <dgm:cxn modelId="{59E3A82F-1AD7-CD4F-9040-3CF3CCB985F9}" type="presOf" srcId="{8F080640-C253-864F-877B-541BC21C2ECF}" destId="{1AB15AA1-E3AD-E041-80E7-8914CA8ED7A1}" srcOrd="0" destOrd="0" presId="urn:microsoft.com/office/officeart/2008/layout/LinedList"/>
    <dgm:cxn modelId="{D7BA001A-CA3C-8B42-B004-E2EB1DABB6CF}" type="presOf" srcId="{C679E2B8-97A9-694D-B7F9-9BC3A175044D}" destId="{1A7BA280-4F40-EB43-B72C-A4386B429A41}" srcOrd="0" destOrd="0" presId="urn:microsoft.com/office/officeart/2008/layout/LinedList"/>
    <dgm:cxn modelId="{978184DE-C99E-8B4C-91AD-B9E49D2CB7A0}" srcId="{5D42179F-6E30-A149-85B2-A362383BEC01}" destId="{4F8E3055-F3B8-7D40-9B6D-C5C43071FAF7}" srcOrd="2" destOrd="0" parTransId="{44E475BF-6816-374C-9494-CD4DFDEA9D17}" sibTransId="{9E6569FC-9AFD-A342-B7F2-4B31B2EEB31B}"/>
    <dgm:cxn modelId="{E2D260E9-09B4-EC4A-98CE-4A01AB176C6F}" type="presParOf" srcId="{8D006B6F-6F05-0C45-B83D-79B0B223A0F1}" destId="{18B50D70-53AB-4148-B86E-B1304C00F0A0}" srcOrd="0" destOrd="0" presId="urn:microsoft.com/office/officeart/2008/layout/LinedList"/>
    <dgm:cxn modelId="{860A51BD-625B-1D44-9DC3-3F6F035CBEC1}" type="presParOf" srcId="{8D006B6F-6F05-0C45-B83D-79B0B223A0F1}" destId="{CF9CB5E8-2348-2C49-955B-1D40FB6499E3}" srcOrd="1" destOrd="0" presId="urn:microsoft.com/office/officeart/2008/layout/LinedList"/>
    <dgm:cxn modelId="{FCA0773F-ED0C-724D-94E8-1695EE3331AD}" type="presParOf" srcId="{CF9CB5E8-2348-2C49-955B-1D40FB6499E3}" destId="{CEC2D073-6463-D44B-BA93-D7070D74B766}" srcOrd="0" destOrd="0" presId="urn:microsoft.com/office/officeart/2008/layout/LinedList"/>
    <dgm:cxn modelId="{23BE3E3F-7C08-FB40-9DA7-938DB75771ED}" type="presParOf" srcId="{CF9CB5E8-2348-2C49-955B-1D40FB6499E3}" destId="{1E6F9E5D-7B7A-334F-901E-039428D9C240}" srcOrd="1" destOrd="0" presId="urn:microsoft.com/office/officeart/2008/layout/LinedList"/>
    <dgm:cxn modelId="{9F8FEDF6-CEEF-9A47-AA2D-0E7B89B75453}" type="presParOf" srcId="{1E6F9E5D-7B7A-334F-901E-039428D9C240}" destId="{15916F93-BB13-114F-925F-3D6E5E9CC8E1}" srcOrd="0" destOrd="0" presId="urn:microsoft.com/office/officeart/2008/layout/LinedList"/>
    <dgm:cxn modelId="{26E90A15-5B8E-F947-BEC1-05C8EA929260}" type="presParOf" srcId="{1E6F9E5D-7B7A-334F-901E-039428D9C240}" destId="{036019DA-804E-F942-96F8-38C40522CE6B}" srcOrd="1" destOrd="0" presId="urn:microsoft.com/office/officeart/2008/layout/LinedList"/>
    <dgm:cxn modelId="{C120D48E-79CC-264C-8EF5-B854C9392AC3}" type="presParOf" srcId="{036019DA-804E-F942-96F8-38C40522CE6B}" destId="{A19C577C-3AEC-AE4F-B5A8-0E849AC4AF2D}" srcOrd="0" destOrd="0" presId="urn:microsoft.com/office/officeart/2008/layout/LinedList"/>
    <dgm:cxn modelId="{BA04F643-6816-3844-ADB1-4D7D161CB94E}" type="presParOf" srcId="{036019DA-804E-F942-96F8-38C40522CE6B}" destId="{1A7BA280-4F40-EB43-B72C-A4386B429A41}" srcOrd="1" destOrd="0" presId="urn:microsoft.com/office/officeart/2008/layout/LinedList"/>
    <dgm:cxn modelId="{DC534263-699E-754B-B3C3-4EDD19B808E4}" type="presParOf" srcId="{036019DA-804E-F942-96F8-38C40522CE6B}" destId="{F8E715D9-DD65-D949-9C9F-349ACC3E73B2}" srcOrd="2" destOrd="0" presId="urn:microsoft.com/office/officeart/2008/layout/LinedList"/>
    <dgm:cxn modelId="{35D67138-5BA3-DF4C-A05D-1886929DD7FA}" type="presParOf" srcId="{1E6F9E5D-7B7A-334F-901E-039428D9C240}" destId="{49190207-938E-AD41-BD97-D95B37FA71B0}" srcOrd="2" destOrd="0" presId="urn:microsoft.com/office/officeart/2008/layout/LinedList"/>
    <dgm:cxn modelId="{FF50DEC9-70BD-A54E-BAFD-DFBD0664D92B}" type="presParOf" srcId="{1E6F9E5D-7B7A-334F-901E-039428D9C240}" destId="{26208B0E-11DA-C845-BE88-CC60E99F4E59}" srcOrd="3" destOrd="0" presId="urn:microsoft.com/office/officeart/2008/layout/LinedList"/>
    <dgm:cxn modelId="{B4C78A80-1D72-E54C-8D75-35B9B2759208}" type="presParOf" srcId="{1E6F9E5D-7B7A-334F-901E-039428D9C240}" destId="{B4288B9B-5836-C040-B393-C044DA0C96F2}" srcOrd="4" destOrd="0" presId="urn:microsoft.com/office/officeart/2008/layout/LinedList"/>
    <dgm:cxn modelId="{5D29B93A-F5F6-E440-ADF3-9A8D150539C1}" type="presParOf" srcId="{B4288B9B-5836-C040-B393-C044DA0C96F2}" destId="{E6871AE9-E74D-F143-A8C3-EAACAF8EC110}" srcOrd="0" destOrd="0" presId="urn:microsoft.com/office/officeart/2008/layout/LinedList"/>
    <dgm:cxn modelId="{F74A5762-27B9-EC46-B0ED-AF33B53C71F8}" type="presParOf" srcId="{B4288B9B-5836-C040-B393-C044DA0C96F2}" destId="{1AB15AA1-E3AD-E041-80E7-8914CA8ED7A1}" srcOrd="1" destOrd="0" presId="urn:microsoft.com/office/officeart/2008/layout/LinedList"/>
    <dgm:cxn modelId="{F57757C3-A468-084E-9076-B5F749282526}" type="presParOf" srcId="{B4288B9B-5836-C040-B393-C044DA0C96F2}" destId="{AD6BE03A-1BBC-0946-A93E-0DCFD1D4E180}" srcOrd="2" destOrd="0" presId="urn:microsoft.com/office/officeart/2008/layout/LinedList"/>
    <dgm:cxn modelId="{A4F4CDB9-1874-D048-B8A4-110C15053B3D}" type="presParOf" srcId="{1E6F9E5D-7B7A-334F-901E-039428D9C240}" destId="{E7F3EF3E-56C8-4142-912F-CAEE5BDEFE04}" srcOrd="5" destOrd="0" presId="urn:microsoft.com/office/officeart/2008/layout/LinedList"/>
    <dgm:cxn modelId="{5997F690-F47B-084E-B967-F596D461A6C6}" type="presParOf" srcId="{1E6F9E5D-7B7A-334F-901E-039428D9C240}" destId="{3E99CEA8-4B3B-C64D-B877-9EC1DD7FA202}" srcOrd="6" destOrd="0" presId="urn:microsoft.com/office/officeart/2008/layout/LinedList"/>
    <dgm:cxn modelId="{AA061FB2-E422-DA41-AAB8-B38B842A5EFA}" type="presParOf" srcId="{1E6F9E5D-7B7A-334F-901E-039428D9C240}" destId="{0A1B3BC4-1F8E-6B43-AD09-00752EEEF668}" srcOrd="7" destOrd="0" presId="urn:microsoft.com/office/officeart/2008/layout/LinedList"/>
    <dgm:cxn modelId="{A85EC85B-54A3-2146-9711-579CAE6965E9}" type="presParOf" srcId="{0A1B3BC4-1F8E-6B43-AD09-00752EEEF668}" destId="{A89A109F-796B-244F-9F23-5E3636E0FAAC}" srcOrd="0" destOrd="0" presId="urn:microsoft.com/office/officeart/2008/layout/LinedList"/>
    <dgm:cxn modelId="{A776D39E-6E80-BB42-85BF-4E1372F32643}" type="presParOf" srcId="{0A1B3BC4-1F8E-6B43-AD09-00752EEEF668}" destId="{D8E97C39-953B-B442-BDCD-D091E92D32EF}" srcOrd="1" destOrd="0" presId="urn:microsoft.com/office/officeart/2008/layout/LinedList"/>
    <dgm:cxn modelId="{AD8968BE-4938-A748-8A49-946C5780B013}" type="presParOf" srcId="{0A1B3BC4-1F8E-6B43-AD09-00752EEEF668}" destId="{404FB70D-9380-F947-989D-C052E946ED50}" srcOrd="2" destOrd="0" presId="urn:microsoft.com/office/officeart/2008/layout/LinedList"/>
    <dgm:cxn modelId="{89EC9039-D06B-0C4F-9B7A-A84D41DA8B30}" type="presParOf" srcId="{1E6F9E5D-7B7A-334F-901E-039428D9C240}" destId="{01DEE245-B1BE-6348-A614-2359A997FBDB}" srcOrd="8" destOrd="0" presId="urn:microsoft.com/office/officeart/2008/layout/LinedList"/>
    <dgm:cxn modelId="{44FF4160-91C9-A749-8A5E-E391DF3C809F}" type="presParOf" srcId="{1E6F9E5D-7B7A-334F-901E-039428D9C240}" destId="{8D612220-1720-884B-A947-488B5EEFBF7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576CE-764C-EE4A-BA21-ADD5CE359F83}"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GB"/>
        </a:p>
      </dgm:t>
    </dgm:pt>
    <dgm:pt modelId="{DDC6C2AA-1617-F44E-9E54-6B63E8442648}">
      <dgm:prSet phldrT="[Text]"/>
      <dgm:spPr/>
      <dgm:t>
        <a:bodyPr/>
        <a:lstStyle/>
        <a:p>
          <a:r>
            <a:rPr lang="en-GB" dirty="0" smtClean="0"/>
            <a:t>Groundwater Impacts</a:t>
          </a:r>
          <a:endParaRPr lang="en-GB" dirty="0"/>
        </a:p>
      </dgm:t>
    </dgm:pt>
    <dgm:pt modelId="{3F2A6655-EA5D-B446-A1A4-9C403A61F788}" type="parTrans" cxnId="{88BCE1A6-EF92-1C40-8667-9B559AD43F71}">
      <dgm:prSet/>
      <dgm:spPr/>
      <dgm:t>
        <a:bodyPr/>
        <a:lstStyle/>
        <a:p>
          <a:endParaRPr lang="en-GB"/>
        </a:p>
      </dgm:t>
    </dgm:pt>
    <dgm:pt modelId="{81B64762-C3F0-734B-A98E-66371D437887}" type="sibTrans" cxnId="{88BCE1A6-EF92-1C40-8667-9B559AD43F71}">
      <dgm:prSet/>
      <dgm:spPr/>
      <dgm:t>
        <a:bodyPr/>
        <a:lstStyle/>
        <a:p>
          <a:endParaRPr lang="en-GB"/>
        </a:p>
      </dgm:t>
    </dgm:pt>
    <dgm:pt modelId="{C990B257-2E9B-AC41-9103-B9AF7048B9DD}">
      <dgm:prSet phldrT="[Text]"/>
      <dgm:spPr/>
      <dgm:t>
        <a:bodyPr/>
        <a:lstStyle/>
        <a:p>
          <a:r>
            <a:rPr lang="en-GB" dirty="0" smtClean="0"/>
            <a:t>Irrigation Improvement</a:t>
          </a:r>
          <a:endParaRPr lang="en-GB" dirty="0"/>
        </a:p>
      </dgm:t>
    </dgm:pt>
    <dgm:pt modelId="{6FF18D0D-4B35-3D4B-AA8C-FDC5D76C379A}" type="parTrans" cxnId="{7F3A9FE6-5F6B-7441-A482-BB86AFA98D73}">
      <dgm:prSet/>
      <dgm:spPr/>
      <dgm:t>
        <a:bodyPr/>
        <a:lstStyle/>
        <a:p>
          <a:endParaRPr lang="en-GB"/>
        </a:p>
      </dgm:t>
    </dgm:pt>
    <dgm:pt modelId="{3BA798B2-00B3-0B4C-BC61-3F8EC3A32A27}" type="sibTrans" cxnId="{7F3A9FE6-5F6B-7441-A482-BB86AFA98D73}">
      <dgm:prSet/>
      <dgm:spPr/>
      <dgm:t>
        <a:bodyPr/>
        <a:lstStyle/>
        <a:p>
          <a:endParaRPr lang="en-GB"/>
        </a:p>
      </dgm:t>
    </dgm:pt>
    <dgm:pt modelId="{268A3023-821F-E446-B6DF-8904E4095F5A}">
      <dgm:prSet phldrT="[Text]"/>
      <dgm:spPr/>
      <dgm:t>
        <a:bodyPr/>
        <a:lstStyle/>
        <a:p>
          <a:r>
            <a:rPr lang="en-GB" dirty="0" smtClean="0"/>
            <a:t>Productivity</a:t>
          </a:r>
          <a:endParaRPr lang="en-GB" dirty="0"/>
        </a:p>
      </dgm:t>
    </dgm:pt>
    <dgm:pt modelId="{EAB4C70A-3BFE-DD4F-A57F-D1657B553BCC}" type="parTrans" cxnId="{36C3DBE6-D8B8-2142-83F6-C706E37389E1}">
      <dgm:prSet/>
      <dgm:spPr/>
      <dgm:t>
        <a:bodyPr/>
        <a:lstStyle/>
        <a:p>
          <a:endParaRPr lang="en-GB"/>
        </a:p>
      </dgm:t>
    </dgm:pt>
    <dgm:pt modelId="{1BC8F154-3AE7-DA47-AA48-1A638B7C0018}" type="sibTrans" cxnId="{36C3DBE6-D8B8-2142-83F6-C706E37389E1}">
      <dgm:prSet/>
      <dgm:spPr/>
      <dgm:t>
        <a:bodyPr/>
        <a:lstStyle/>
        <a:p>
          <a:endParaRPr lang="en-GB"/>
        </a:p>
      </dgm:t>
    </dgm:pt>
    <dgm:pt modelId="{8B6CB92C-6798-8546-A454-143E3376A6DF}">
      <dgm:prSet phldrT="[Text]"/>
      <dgm:spPr/>
      <dgm:t>
        <a:bodyPr/>
        <a:lstStyle/>
        <a:p>
          <a:r>
            <a:rPr lang="en-GB" dirty="0" smtClean="0"/>
            <a:t>Local governance</a:t>
          </a:r>
          <a:endParaRPr lang="en-GB" dirty="0"/>
        </a:p>
      </dgm:t>
    </dgm:pt>
    <dgm:pt modelId="{34956492-4893-C849-92F1-9E1175B62243}" type="parTrans" cxnId="{86108982-39F9-3A40-AF1D-A370540562C3}">
      <dgm:prSet/>
      <dgm:spPr/>
      <dgm:t>
        <a:bodyPr/>
        <a:lstStyle/>
        <a:p>
          <a:endParaRPr lang="en-GB"/>
        </a:p>
      </dgm:t>
    </dgm:pt>
    <dgm:pt modelId="{8B03BA45-5ACE-F444-975B-C7F9FA7E1C6D}" type="sibTrans" cxnId="{86108982-39F9-3A40-AF1D-A370540562C3}">
      <dgm:prSet/>
      <dgm:spPr/>
      <dgm:t>
        <a:bodyPr/>
        <a:lstStyle/>
        <a:p>
          <a:endParaRPr lang="en-GB"/>
        </a:p>
      </dgm:t>
    </dgm:pt>
    <dgm:pt modelId="{42879A8F-68FE-524F-9D45-AA816F8822C9}">
      <dgm:prSet phldrT="[Text]"/>
      <dgm:spPr/>
      <dgm:t>
        <a:bodyPr/>
        <a:lstStyle/>
        <a:p>
          <a:r>
            <a:rPr lang="en-GB" dirty="0" smtClean="0"/>
            <a:t>Cropping Intensity</a:t>
          </a:r>
          <a:endParaRPr lang="en-GB" dirty="0"/>
        </a:p>
      </dgm:t>
    </dgm:pt>
    <dgm:pt modelId="{EAEA6532-C81C-D243-83EB-C474F0BCD5D9}" type="parTrans" cxnId="{79FE3E11-771B-524A-B9AB-969DFD90566D}">
      <dgm:prSet/>
      <dgm:spPr/>
      <dgm:t>
        <a:bodyPr/>
        <a:lstStyle/>
        <a:p>
          <a:endParaRPr lang="en-GB"/>
        </a:p>
      </dgm:t>
    </dgm:pt>
    <dgm:pt modelId="{332144C0-F88E-7C40-919C-454A7FBB5BF8}" type="sibTrans" cxnId="{79FE3E11-771B-524A-B9AB-969DFD90566D}">
      <dgm:prSet/>
      <dgm:spPr/>
      <dgm:t>
        <a:bodyPr/>
        <a:lstStyle/>
        <a:p>
          <a:endParaRPr lang="en-GB"/>
        </a:p>
      </dgm:t>
    </dgm:pt>
    <dgm:pt modelId="{A78E3113-F89C-7F43-BA55-7F9423CFF4B0}">
      <dgm:prSet phldrT="[Text]"/>
      <dgm:spPr/>
      <dgm:t>
        <a:bodyPr/>
        <a:lstStyle/>
        <a:p>
          <a:r>
            <a:rPr lang="en-GB" dirty="0" smtClean="0"/>
            <a:t>Community</a:t>
          </a:r>
          <a:r>
            <a:rPr lang="en-GB" baseline="0" dirty="0" smtClean="0"/>
            <a:t> Participation</a:t>
          </a:r>
          <a:endParaRPr lang="en-GB" dirty="0"/>
        </a:p>
      </dgm:t>
    </dgm:pt>
    <dgm:pt modelId="{ED091B39-AF14-2C4B-ABBC-BAB6D7DD9014}" type="parTrans" cxnId="{2AC908D3-BDEC-1B42-82F2-5E2049B74560}">
      <dgm:prSet/>
      <dgm:spPr/>
      <dgm:t>
        <a:bodyPr/>
        <a:lstStyle/>
        <a:p>
          <a:endParaRPr lang="en-GB"/>
        </a:p>
      </dgm:t>
    </dgm:pt>
    <dgm:pt modelId="{ACCB0D4E-4B2D-F44A-ADC6-3F4592612EE7}" type="sibTrans" cxnId="{2AC908D3-BDEC-1B42-82F2-5E2049B74560}">
      <dgm:prSet/>
      <dgm:spPr/>
      <dgm:t>
        <a:bodyPr/>
        <a:lstStyle/>
        <a:p>
          <a:endParaRPr lang="en-GB"/>
        </a:p>
      </dgm:t>
    </dgm:pt>
    <dgm:pt modelId="{76B0C391-713F-D242-B785-201CBD34FDD9}" type="pres">
      <dgm:prSet presAssocID="{96D576CE-764C-EE4A-BA21-ADD5CE359F83}" presName="Name0" presStyleCnt="0">
        <dgm:presLayoutVars>
          <dgm:chPref val="1"/>
          <dgm:dir/>
          <dgm:animOne val="branch"/>
          <dgm:animLvl val="lvl"/>
          <dgm:resizeHandles/>
        </dgm:presLayoutVars>
      </dgm:prSet>
      <dgm:spPr/>
      <dgm:t>
        <a:bodyPr/>
        <a:lstStyle/>
        <a:p>
          <a:endParaRPr lang="en-GB"/>
        </a:p>
      </dgm:t>
    </dgm:pt>
    <dgm:pt modelId="{9BC598F9-AAA4-7240-B458-43AAEAD7A14D}" type="pres">
      <dgm:prSet presAssocID="{DDC6C2AA-1617-F44E-9E54-6B63E8442648}" presName="vertOne" presStyleCnt="0"/>
      <dgm:spPr/>
    </dgm:pt>
    <dgm:pt modelId="{C8A3A0BB-DB35-4A43-940F-8C580D336489}" type="pres">
      <dgm:prSet presAssocID="{DDC6C2AA-1617-F44E-9E54-6B63E8442648}" presName="txOne" presStyleLbl="node0" presStyleIdx="0" presStyleCnt="1">
        <dgm:presLayoutVars>
          <dgm:chPref val="3"/>
        </dgm:presLayoutVars>
      </dgm:prSet>
      <dgm:spPr/>
      <dgm:t>
        <a:bodyPr/>
        <a:lstStyle/>
        <a:p>
          <a:endParaRPr lang="en-GB"/>
        </a:p>
      </dgm:t>
    </dgm:pt>
    <dgm:pt modelId="{09383159-C0B7-7640-982D-E23E51CFCA77}" type="pres">
      <dgm:prSet presAssocID="{DDC6C2AA-1617-F44E-9E54-6B63E8442648}" presName="parTransOne" presStyleCnt="0"/>
      <dgm:spPr/>
    </dgm:pt>
    <dgm:pt modelId="{1033C75C-A823-244D-9878-D2CD5E149B14}" type="pres">
      <dgm:prSet presAssocID="{DDC6C2AA-1617-F44E-9E54-6B63E8442648}" presName="horzOne" presStyleCnt="0"/>
      <dgm:spPr/>
    </dgm:pt>
    <dgm:pt modelId="{881F795A-D6E1-0A4F-88FA-3AD82B80DC5D}" type="pres">
      <dgm:prSet presAssocID="{C990B257-2E9B-AC41-9103-B9AF7048B9DD}" presName="vertTwo" presStyleCnt="0"/>
      <dgm:spPr/>
    </dgm:pt>
    <dgm:pt modelId="{181A195D-92E1-4D40-B6DD-4BFCA87541DB}" type="pres">
      <dgm:prSet presAssocID="{C990B257-2E9B-AC41-9103-B9AF7048B9DD}" presName="txTwo" presStyleLbl="node2" presStyleIdx="0" presStyleCnt="2">
        <dgm:presLayoutVars>
          <dgm:chPref val="3"/>
        </dgm:presLayoutVars>
      </dgm:prSet>
      <dgm:spPr/>
      <dgm:t>
        <a:bodyPr/>
        <a:lstStyle/>
        <a:p>
          <a:endParaRPr lang="en-GB"/>
        </a:p>
      </dgm:t>
    </dgm:pt>
    <dgm:pt modelId="{54570177-5823-5E44-AF31-CD48D55F22AA}" type="pres">
      <dgm:prSet presAssocID="{C990B257-2E9B-AC41-9103-B9AF7048B9DD}" presName="parTransTwo" presStyleCnt="0"/>
      <dgm:spPr/>
    </dgm:pt>
    <dgm:pt modelId="{6715BD01-DBD1-4344-84B8-2114751548BD}" type="pres">
      <dgm:prSet presAssocID="{C990B257-2E9B-AC41-9103-B9AF7048B9DD}" presName="horzTwo" presStyleCnt="0"/>
      <dgm:spPr/>
    </dgm:pt>
    <dgm:pt modelId="{C3038E14-BF4C-7B4B-BA7E-EDEC84225274}" type="pres">
      <dgm:prSet presAssocID="{268A3023-821F-E446-B6DF-8904E4095F5A}" presName="vertThree" presStyleCnt="0"/>
      <dgm:spPr/>
    </dgm:pt>
    <dgm:pt modelId="{C5D0E4D6-F444-D047-8048-3DA22EF37E6E}" type="pres">
      <dgm:prSet presAssocID="{268A3023-821F-E446-B6DF-8904E4095F5A}" presName="txThree" presStyleLbl="node3" presStyleIdx="0" presStyleCnt="3">
        <dgm:presLayoutVars>
          <dgm:chPref val="3"/>
        </dgm:presLayoutVars>
      </dgm:prSet>
      <dgm:spPr/>
      <dgm:t>
        <a:bodyPr/>
        <a:lstStyle/>
        <a:p>
          <a:endParaRPr lang="en-GB"/>
        </a:p>
      </dgm:t>
    </dgm:pt>
    <dgm:pt modelId="{9A997F03-8F13-CA42-8363-183524CDB0AE}" type="pres">
      <dgm:prSet presAssocID="{268A3023-821F-E446-B6DF-8904E4095F5A}" presName="horzThree" presStyleCnt="0"/>
      <dgm:spPr/>
    </dgm:pt>
    <dgm:pt modelId="{ECC54546-2BA2-AB4E-B9BF-9FBFFB422E44}" type="pres">
      <dgm:prSet presAssocID="{1BC8F154-3AE7-DA47-AA48-1A638B7C0018}" presName="sibSpaceThree" presStyleCnt="0"/>
      <dgm:spPr/>
    </dgm:pt>
    <dgm:pt modelId="{CA31C4C0-AD58-7E42-8FE5-D0FC58EB66A8}" type="pres">
      <dgm:prSet presAssocID="{8B6CB92C-6798-8546-A454-143E3376A6DF}" presName="vertThree" presStyleCnt="0"/>
      <dgm:spPr/>
    </dgm:pt>
    <dgm:pt modelId="{7FF5E971-5979-7E43-8C1F-895CD4CAE425}" type="pres">
      <dgm:prSet presAssocID="{8B6CB92C-6798-8546-A454-143E3376A6DF}" presName="txThree" presStyleLbl="node3" presStyleIdx="1" presStyleCnt="3">
        <dgm:presLayoutVars>
          <dgm:chPref val="3"/>
        </dgm:presLayoutVars>
      </dgm:prSet>
      <dgm:spPr/>
      <dgm:t>
        <a:bodyPr/>
        <a:lstStyle/>
        <a:p>
          <a:endParaRPr lang="en-GB"/>
        </a:p>
      </dgm:t>
    </dgm:pt>
    <dgm:pt modelId="{95348003-F167-3F40-BA87-98AFD7168BB0}" type="pres">
      <dgm:prSet presAssocID="{8B6CB92C-6798-8546-A454-143E3376A6DF}" presName="horzThree" presStyleCnt="0"/>
      <dgm:spPr/>
    </dgm:pt>
    <dgm:pt modelId="{B23C9CB5-8CD5-1C4B-A80E-ED4B6A359242}" type="pres">
      <dgm:prSet presAssocID="{3BA798B2-00B3-0B4C-BC61-3F8EC3A32A27}" presName="sibSpaceTwo" presStyleCnt="0"/>
      <dgm:spPr/>
    </dgm:pt>
    <dgm:pt modelId="{2F12FE48-CCBD-8744-A26F-57CCAF8FF460}" type="pres">
      <dgm:prSet presAssocID="{42879A8F-68FE-524F-9D45-AA816F8822C9}" presName="vertTwo" presStyleCnt="0"/>
      <dgm:spPr/>
    </dgm:pt>
    <dgm:pt modelId="{4B8A8255-CD32-D845-8040-D7D59BB0928D}" type="pres">
      <dgm:prSet presAssocID="{42879A8F-68FE-524F-9D45-AA816F8822C9}" presName="txTwo" presStyleLbl="node2" presStyleIdx="1" presStyleCnt="2">
        <dgm:presLayoutVars>
          <dgm:chPref val="3"/>
        </dgm:presLayoutVars>
      </dgm:prSet>
      <dgm:spPr/>
      <dgm:t>
        <a:bodyPr/>
        <a:lstStyle/>
        <a:p>
          <a:endParaRPr lang="en-GB"/>
        </a:p>
      </dgm:t>
    </dgm:pt>
    <dgm:pt modelId="{B1EEEDD4-9AC5-124C-B42B-C6E319037688}" type="pres">
      <dgm:prSet presAssocID="{42879A8F-68FE-524F-9D45-AA816F8822C9}" presName="parTransTwo" presStyleCnt="0"/>
      <dgm:spPr/>
    </dgm:pt>
    <dgm:pt modelId="{8060437C-3EA3-3647-B621-828B480DF42F}" type="pres">
      <dgm:prSet presAssocID="{42879A8F-68FE-524F-9D45-AA816F8822C9}" presName="horzTwo" presStyleCnt="0"/>
      <dgm:spPr/>
    </dgm:pt>
    <dgm:pt modelId="{83AA7A77-1B00-CA4A-B886-1A43897AAB8C}" type="pres">
      <dgm:prSet presAssocID="{A78E3113-F89C-7F43-BA55-7F9423CFF4B0}" presName="vertThree" presStyleCnt="0"/>
      <dgm:spPr/>
    </dgm:pt>
    <dgm:pt modelId="{CDC43D3F-7E04-C64A-8044-CEA138F3AC44}" type="pres">
      <dgm:prSet presAssocID="{A78E3113-F89C-7F43-BA55-7F9423CFF4B0}" presName="txThree" presStyleLbl="node3" presStyleIdx="2" presStyleCnt="3">
        <dgm:presLayoutVars>
          <dgm:chPref val="3"/>
        </dgm:presLayoutVars>
      </dgm:prSet>
      <dgm:spPr/>
      <dgm:t>
        <a:bodyPr/>
        <a:lstStyle/>
        <a:p>
          <a:endParaRPr lang="en-GB"/>
        </a:p>
      </dgm:t>
    </dgm:pt>
    <dgm:pt modelId="{BAC1F292-4B92-3B49-BF94-68E752317659}" type="pres">
      <dgm:prSet presAssocID="{A78E3113-F89C-7F43-BA55-7F9423CFF4B0}" presName="horzThree" presStyleCnt="0"/>
      <dgm:spPr/>
    </dgm:pt>
  </dgm:ptLst>
  <dgm:cxnLst>
    <dgm:cxn modelId="{BEF167A0-139D-D54F-B635-2A797E324AEA}" type="presOf" srcId="{8B6CB92C-6798-8546-A454-143E3376A6DF}" destId="{7FF5E971-5979-7E43-8C1F-895CD4CAE425}" srcOrd="0" destOrd="0" presId="urn:microsoft.com/office/officeart/2005/8/layout/hierarchy4"/>
    <dgm:cxn modelId="{BF01BFE9-8443-FB4C-9922-C83E8D054629}" type="presOf" srcId="{42879A8F-68FE-524F-9D45-AA816F8822C9}" destId="{4B8A8255-CD32-D845-8040-D7D59BB0928D}" srcOrd="0" destOrd="0" presId="urn:microsoft.com/office/officeart/2005/8/layout/hierarchy4"/>
    <dgm:cxn modelId="{20EBFE5A-222B-C747-99F8-F09DBF22FBA2}" type="presOf" srcId="{96D576CE-764C-EE4A-BA21-ADD5CE359F83}" destId="{76B0C391-713F-D242-B785-201CBD34FDD9}" srcOrd="0" destOrd="0" presId="urn:microsoft.com/office/officeart/2005/8/layout/hierarchy4"/>
    <dgm:cxn modelId="{86108982-39F9-3A40-AF1D-A370540562C3}" srcId="{C990B257-2E9B-AC41-9103-B9AF7048B9DD}" destId="{8B6CB92C-6798-8546-A454-143E3376A6DF}" srcOrd="1" destOrd="0" parTransId="{34956492-4893-C849-92F1-9E1175B62243}" sibTransId="{8B03BA45-5ACE-F444-975B-C7F9FA7E1C6D}"/>
    <dgm:cxn modelId="{D4AF996B-8BB3-8C43-867E-06CB79319EAD}" type="presOf" srcId="{A78E3113-F89C-7F43-BA55-7F9423CFF4B0}" destId="{CDC43D3F-7E04-C64A-8044-CEA138F3AC44}" srcOrd="0" destOrd="0" presId="urn:microsoft.com/office/officeart/2005/8/layout/hierarchy4"/>
    <dgm:cxn modelId="{36C3DBE6-D8B8-2142-83F6-C706E37389E1}" srcId="{C990B257-2E9B-AC41-9103-B9AF7048B9DD}" destId="{268A3023-821F-E446-B6DF-8904E4095F5A}" srcOrd="0" destOrd="0" parTransId="{EAB4C70A-3BFE-DD4F-A57F-D1657B553BCC}" sibTransId="{1BC8F154-3AE7-DA47-AA48-1A638B7C0018}"/>
    <dgm:cxn modelId="{2AC908D3-BDEC-1B42-82F2-5E2049B74560}" srcId="{42879A8F-68FE-524F-9D45-AA816F8822C9}" destId="{A78E3113-F89C-7F43-BA55-7F9423CFF4B0}" srcOrd="0" destOrd="0" parTransId="{ED091B39-AF14-2C4B-ABBC-BAB6D7DD9014}" sibTransId="{ACCB0D4E-4B2D-F44A-ADC6-3F4592612EE7}"/>
    <dgm:cxn modelId="{47D3CF9F-05FE-784D-B118-087334B32CE6}" type="presOf" srcId="{268A3023-821F-E446-B6DF-8904E4095F5A}" destId="{C5D0E4D6-F444-D047-8048-3DA22EF37E6E}" srcOrd="0" destOrd="0" presId="urn:microsoft.com/office/officeart/2005/8/layout/hierarchy4"/>
    <dgm:cxn modelId="{88BCE1A6-EF92-1C40-8667-9B559AD43F71}" srcId="{96D576CE-764C-EE4A-BA21-ADD5CE359F83}" destId="{DDC6C2AA-1617-F44E-9E54-6B63E8442648}" srcOrd="0" destOrd="0" parTransId="{3F2A6655-EA5D-B446-A1A4-9C403A61F788}" sibTransId="{81B64762-C3F0-734B-A98E-66371D437887}"/>
    <dgm:cxn modelId="{79FE3E11-771B-524A-B9AB-969DFD90566D}" srcId="{DDC6C2AA-1617-F44E-9E54-6B63E8442648}" destId="{42879A8F-68FE-524F-9D45-AA816F8822C9}" srcOrd="1" destOrd="0" parTransId="{EAEA6532-C81C-D243-83EB-C474F0BCD5D9}" sibTransId="{332144C0-F88E-7C40-919C-454A7FBB5BF8}"/>
    <dgm:cxn modelId="{7F3A9FE6-5F6B-7441-A482-BB86AFA98D73}" srcId="{DDC6C2AA-1617-F44E-9E54-6B63E8442648}" destId="{C990B257-2E9B-AC41-9103-B9AF7048B9DD}" srcOrd="0" destOrd="0" parTransId="{6FF18D0D-4B35-3D4B-AA8C-FDC5D76C379A}" sibTransId="{3BA798B2-00B3-0B4C-BC61-3F8EC3A32A27}"/>
    <dgm:cxn modelId="{185305CC-BB95-BB45-B990-3947385BB5B8}" type="presOf" srcId="{C990B257-2E9B-AC41-9103-B9AF7048B9DD}" destId="{181A195D-92E1-4D40-B6DD-4BFCA87541DB}" srcOrd="0" destOrd="0" presId="urn:microsoft.com/office/officeart/2005/8/layout/hierarchy4"/>
    <dgm:cxn modelId="{8438B2C0-D90D-484D-B24E-79CF47A1CC56}" type="presOf" srcId="{DDC6C2AA-1617-F44E-9E54-6B63E8442648}" destId="{C8A3A0BB-DB35-4A43-940F-8C580D336489}" srcOrd="0" destOrd="0" presId="urn:microsoft.com/office/officeart/2005/8/layout/hierarchy4"/>
    <dgm:cxn modelId="{EDB2C9BA-29F6-324D-A618-753A63B81953}" type="presParOf" srcId="{76B0C391-713F-D242-B785-201CBD34FDD9}" destId="{9BC598F9-AAA4-7240-B458-43AAEAD7A14D}" srcOrd="0" destOrd="0" presId="urn:microsoft.com/office/officeart/2005/8/layout/hierarchy4"/>
    <dgm:cxn modelId="{4820C54B-390D-1441-A595-1B44939B6FC3}" type="presParOf" srcId="{9BC598F9-AAA4-7240-B458-43AAEAD7A14D}" destId="{C8A3A0BB-DB35-4A43-940F-8C580D336489}" srcOrd="0" destOrd="0" presId="urn:microsoft.com/office/officeart/2005/8/layout/hierarchy4"/>
    <dgm:cxn modelId="{E1E48798-7203-E747-B8C6-913C907FD65F}" type="presParOf" srcId="{9BC598F9-AAA4-7240-B458-43AAEAD7A14D}" destId="{09383159-C0B7-7640-982D-E23E51CFCA77}" srcOrd="1" destOrd="0" presId="urn:microsoft.com/office/officeart/2005/8/layout/hierarchy4"/>
    <dgm:cxn modelId="{7C88652F-49E7-5E4D-8B84-844CAF2A2949}" type="presParOf" srcId="{9BC598F9-AAA4-7240-B458-43AAEAD7A14D}" destId="{1033C75C-A823-244D-9878-D2CD5E149B14}" srcOrd="2" destOrd="0" presId="urn:microsoft.com/office/officeart/2005/8/layout/hierarchy4"/>
    <dgm:cxn modelId="{4D535A82-34B1-9E41-9628-99D6AFF287B4}" type="presParOf" srcId="{1033C75C-A823-244D-9878-D2CD5E149B14}" destId="{881F795A-D6E1-0A4F-88FA-3AD82B80DC5D}" srcOrd="0" destOrd="0" presId="urn:microsoft.com/office/officeart/2005/8/layout/hierarchy4"/>
    <dgm:cxn modelId="{71EE7327-D4DB-E448-B439-4D604FA46727}" type="presParOf" srcId="{881F795A-D6E1-0A4F-88FA-3AD82B80DC5D}" destId="{181A195D-92E1-4D40-B6DD-4BFCA87541DB}" srcOrd="0" destOrd="0" presId="urn:microsoft.com/office/officeart/2005/8/layout/hierarchy4"/>
    <dgm:cxn modelId="{48A438AC-DB1A-5D42-8BDC-550D165FD14E}" type="presParOf" srcId="{881F795A-D6E1-0A4F-88FA-3AD82B80DC5D}" destId="{54570177-5823-5E44-AF31-CD48D55F22AA}" srcOrd="1" destOrd="0" presId="urn:microsoft.com/office/officeart/2005/8/layout/hierarchy4"/>
    <dgm:cxn modelId="{6E207BCC-181D-6140-9AA1-DFE8807FC78E}" type="presParOf" srcId="{881F795A-D6E1-0A4F-88FA-3AD82B80DC5D}" destId="{6715BD01-DBD1-4344-84B8-2114751548BD}" srcOrd="2" destOrd="0" presId="urn:microsoft.com/office/officeart/2005/8/layout/hierarchy4"/>
    <dgm:cxn modelId="{6CEA8D39-5FB0-9644-8BF8-FE80AAFF27D2}" type="presParOf" srcId="{6715BD01-DBD1-4344-84B8-2114751548BD}" destId="{C3038E14-BF4C-7B4B-BA7E-EDEC84225274}" srcOrd="0" destOrd="0" presId="urn:microsoft.com/office/officeart/2005/8/layout/hierarchy4"/>
    <dgm:cxn modelId="{E6F9F2EC-0DA5-644C-81B9-24816AF3580C}" type="presParOf" srcId="{C3038E14-BF4C-7B4B-BA7E-EDEC84225274}" destId="{C5D0E4D6-F444-D047-8048-3DA22EF37E6E}" srcOrd="0" destOrd="0" presId="urn:microsoft.com/office/officeart/2005/8/layout/hierarchy4"/>
    <dgm:cxn modelId="{E5CDEE37-2F3D-784D-97C1-A4B15A8E0EC0}" type="presParOf" srcId="{C3038E14-BF4C-7B4B-BA7E-EDEC84225274}" destId="{9A997F03-8F13-CA42-8363-183524CDB0AE}" srcOrd="1" destOrd="0" presId="urn:microsoft.com/office/officeart/2005/8/layout/hierarchy4"/>
    <dgm:cxn modelId="{ECA66711-6A2A-B542-8D6E-67B0B2E9A260}" type="presParOf" srcId="{6715BD01-DBD1-4344-84B8-2114751548BD}" destId="{ECC54546-2BA2-AB4E-B9BF-9FBFFB422E44}" srcOrd="1" destOrd="0" presId="urn:microsoft.com/office/officeart/2005/8/layout/hierarchy4"/>
    <dgm:cxn modelId="{2E24E451-DE11-2944-81DC-63A582B79E7D}" type="presParOf" srcId="{6715BD01-DBD1-4344-84B8-2114751548BD}" destId="{CA31C4C0-AD58-7E42-8FE5-D0FC58EB66A8}" srcOrd="2" destOrd="0" presId="urn:microsoft.com/office/officeart/2005/8/layout/hierarchy4"/>
    <dgm:cxn modelId="{05D9214B-849E-C14C-8404-F81C2C3E2CF3}" type="presParOf" srcId="{CA31C4C0-AD58-7E42-8FE5-D0FC58EB66A8}" destId="{7FF5E971-5979-7E43-8C1F-895CD4CAE425}" srcOrd="0" destOrd="0" presId="urn:microsoft.com/office/officeart/2005/8/layout/hierarchy4"/>
    <dgm:cxn modelId="{61995DA6-8F82-3148-9EAB-EBF54FDF038E}" type="presParOf" srcId="{CA31C4C0-AD58-7E42-8FE5-D0FC58EB66A8}" destId="{95348003-F167-3F40-BA87-98AFD7168BB0}" srcOrd="1" destOrd="0" presId="urn:microsoft.com/office/officeart/2005/8/layout/hierarchy4"/>
    <dgm:cxn modelId="{7A465D14-2F8C-1041-A86E-99FC915E7648}" type="presParOf" srcId="{1033C75C-A823-244D-9878-D2CD5E149B14}" destId="{B23C9CB5-8CD5-1C4B-A80E-ED4B6A359242}" srcOrd="1" destOrd="0" presId="urn:microsoft.com/office/officeart/2005/8/layout/hierarchy4"/>
    <dgm:cxn modelId="{C9820234-8DBC-D74E-A34A-E9CC63F2DF58}" type="presParOf" srcId="{1033C75C-A823-244D-9878-D2CD5E149B14}" destId="{2F12FE48-CCBD-8744-A26F-57CCAF8FF460}" srcOrd="2" destOrd="0" presId="urn:microsoft.com/office/officeart/2005/8/layout/hierarchy4"/>
    <dgm:cxn modelId="{FA894052-E387-8A45-A138-906318AFEAC1}" type="presParOf" srcId="{2F12FE48-CCBD-8744-A26F-57CCAF8FF460}" destId="{4B8A8255-CD32-D845-8040-D7D59BB0928D}" srcOrd="0" destOrd="0" presId="urn:microsoft.com/office/officeart/2005/8/layout/hierarchy4"/>
    <dgm:cxn modelId="{29D18759-44AC-DD46-A4EF-675F922AE7CC}" type="presParOf" srcId="{2F12FE48-CCBD-8744-A26F-57CCAF8FF460}" destId="{B1EEEDD4-9AC5-124C-B42B-C6E319037688}" srcOrd="1" destOrd="0" presId="urn:microsoft.com/office/officeart/2005/8/layout/hierarchy4"/>
    <dgm:cxn modelId="{F19E58D4-4AD4-7D45-BBF5-38C90084AAE6}" type="presParOf" srcId="{2F12FE48-CCBD-8744-A26F-57CCAF8FF460}" destId="{8060437C-3EA3-3647-B621-828B480DF42F}" srcOrd="2" destOrd="0" presId="urn:microsoft.com/office/officeart/2005/8/layout/hierarchy4"/>
    <dgm:cxn modelId="{4422EAC5-16C2-1643-ADEE-9F2EBB665332}" type="presParOf" srcId="{8060437C-3EA3-3647-B621-828B480DF42F}" destId="{83AA7A77-1B00-CA4A-B886-1A43897AAB8C}" srcOrd="0" destOrd="0" presId="urn:microsoft.com/office/officeart/2005/8/layout/hierarchy4"/>
    <dgm:cxn modelId="{611CC557-20F4-2146-871E-8E68C28674A5}" type="presParOf" srcId="{83AA7A77-1B00-CA4A-B886-1A43897AAB8C}" destId="{CDC43D3F-7E04-C64A-8044-CEA138F3AC44}" srcOrd="0" destOrd="0" presId="urn:microsoft.com/office/officeart/2005/8/layout/hierarchy4"/>
    <dgm:cxn modelId="{321402F7-CF8E-2644-9DF2-6CAF625FA66B}" type="presParOf" srcId="{83AA7A77-1B00-CA4A-B886-1A43897AAB8C}" destId="{BAC1F292-4B92-3B49-BF94-68E75231765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3313A0-5ED8-C341-9BD8-F05DDDB4F2D7}" type="doc">
      <dgm:prSet loTypeId="urn:microsoft.com/office/officeart/2005/8/layout/hierarchy5" loCatId="" qsTypeId="urn:microsoft.com/office/officeart/2005/8/quickstyle/simple4" qsCatId="simple" csTypeId="urn:microsoft.com/office/officeart/2005/8/colors/accent1_2" csCatId="accent1" phldr="1"/>
      <dgm:spPr/>
      <dgm:t>
        <a:bodyPr/>
        <a:lstStyle/>
        <a:p>
          <a:endParaRPr lang="en-GB"/>
        </a:p>
      </dgm:t>
    </dgm:pt>
    <dgm:pt modelId="{D53DB66F-E9F7-E04E-AEDB-548673CEE040}">
      <dgm:prSet phldrT="[Text]" custT="1"/>
      <dgm:spPr/>
      <dgm:t>
        <a:bodyPr/>
        <a:lstStyle/>
        <a:p>
          <a:r>
            <a:rPr lang="en-GB" sz="1600" b="1"/>
            <a:t>Chief Secretary</a:t>
          </a:r>
        </a:p>
      </dgm:t>
    </dgm:pt>
    <dgm:pt modelId="{74E3257F-231D-8246-BBE2-88D6203CD96D}" type="parTrans" cxnId="{3ED5FF2D-35A2-5C4F-B932-40AB259A05D1}">
      <dgm:prSet/>
      <dgm:spPr/>
      <dgm:t>
        <a:bodyPr/>
        <a:lstStyle/>
        <a:p>
          <a:endParaRPr lang="en-GB" sz="2800"/>
        </a:p>
      </dgm:t>
    </dgm:pt>
    <dgm:pt modelId="{024924A0-1FF2-6449-8F71-035079FDECA2}" type="sibTrans" cxnId="{3ED5FF2D-35A2-5C4F-B932-40AB259A05D1}">
      <dgm:prSet/>
      <dgm:spPr/>
      <dgm:t>
        <a:bodyPr/>
        <a:lstStyle/>
        <a:p>
          <a:endParaRPr lang="en-GB" sz="2800"/>
        </a:p>
      </dgm:t>
    </dgm:pt>
    <dgm:pt modelId="{49C8F73E-7B18-7E46-AF9C-33D77378F424}">
      <dgm:prSet phldrT="[Text]" custT="1"/>
      <dgm:spPr/>
      <dgm:t>
        <a:bodyPr/>
        <a:lstStyle/>
        <a:p>
          <a:r>
            <a:rPr lang="en-GB" sz="1100" b="1"/>
            <a:t>Secretary (Urban Dev)</a:t>
          </a:r>
        </a:p>
      </dgm:t>
    </dgm:pt>
    <dgm:pt modelId="{CD0E96B0-2DE7-E44F-A76B-E04C7540AF0D}" type="parTrans" cxnId="{B25A60D1-105C-3949-9372-1F9C21CA8C01}">
      <dgm:prSet custT="1"/>
      <dgm:spPr/>
      <dgm:t>
        <a:bodyPr/>
        <a:lstStyle/>
        <a:p>
          <a:endParaRPr lang="en-GB" sz="800"/>
        </a:p>
      </dgm:t>
    </dgm:pt>
    <dgm:pt modelId="{8EB55877-AF23-4342-8AB8-AD773596E6AC}" type="sibTrans" cxnId="{B25A60D1-105C-3949-9372-1F9C21CA8C01}">
      <dgm:prSet/>
      <dgm:spPr/>
      <dgm:t>
        <a:bodyPr/>
        <a:lstStyle/>
        <a:p>
          <a:endParaRPr lang="en-GB" sz="2800"/>
        </a:p>
      </dgm:t>
    </dgm:pt>
    <dgm:pt modelId="{9DC46B17-8A93-C94F-97E5-F2B25117E0AD}">
      <dgm:prSet phldrT="[Text]" custT="1"/>
      <dgm:spPr/>
      <dgm:t>
        <a:bodyPr/>
        <a:lstStyle/>
        <a:p>
          <a:r>
            <a:rPr lang="en-GB" sz="1100" b="1"/>
            <a:t>Secretary (Water Supply)</a:t>
          </a:r>
        </a:p>
      </dgm:t>
    </dgm:pt>
    <dgm:pt modelId="{53291BC1-A0A1-E142-AA1F-4B4B9FEE0308}" type="parTrans" cxnId="{5352C9F6-DBDC-504D-A5AE-206667AE8283}">
      <dgm:prSet custT="1"/>
      <dgm:spPr/>
      <dgm:t>
        <a:bodyPr/>
        <a:lstStyle/>
        <a:p>
          <a:endParaRPr lang="en-GB" sz="800"/>
        </a:p>
      </dgm:t>
    </dgm:pt>
    <dgm:pt modelId="{00DB82C5-4320-D94E-9427-D09FD5CAD0B7}" type="sibTrans" cxnId="{5352C9F6-DBDC-504D-A5AE-206667AE8283}">
      <dgm:prSet/>
      <dgm:spPr/>
      <dgm:t>
        <a:bodyPr/>
        <a:lstStyle/>
        <a:p>
          <a:endParaRPr lang="en-GB" sz="2800"/>
        </a:p>
      </dgm:t>
    </dgm:pt>
    <dgm:pt modelId="{299021FA-103D-2C4E-B5F7-794BF22734A9}">
      <dgm:prSet phldrT="[Text]" custT="1"/>
      <dgm:spPr/>
      <dgm:t>
        <a:bodyPr/>
        <a:lstStyle/>
        <a:p>
          <a:r>
            <a:rPr lang="en-GB" sz="1100" b="1"/>
            <a:t>Secretary (Water Conservation)</a:t>
          </a:r>
        </a:p>
      </dgm:t>
    </dgm:pt>
    <dgm:pt modelId="{9CFD0559-EF6E-CC49-BCFB-1A1F5A0793AE}" type="parTrans" cxnId="{A2AAF363-F68B-D84F-9376-F0D4F71BA267}">
      <dgm:prSet custT="1"/>
      <dgm:spPr/>
      <dgm:t>
        <a:bodyPr/>
        <a:lstStyle/>
        <a:p>
          <a:endParaRPr lang="en-GB" sz="800"/>
        </a:p>
      </dgm:t>
    </dgm:pt>
    <dgm:pt modelId="{1F9699DD-EB93-3E4D-82FA-3B88BD0E852E}" type="sibTrans" cxnId="{A2AAF363-F68B-D84F-9376-F0D4F71BA267}">
      <dgm:prSet/>
      <dgm:spPr/>
      <dgm:t>
        <a:bodyPr/>
        <a:lstStyle/>
        <a:p>
          <a:endParaRPr lang="en-GB" sz="2800"/>
        </a:p>
      </dgm:t>
    </dgm:pt>
    <dgm:pt modelId="{434CBAFF-460F-FA4A-88E8-93F85D41DE1E}">
      <dgm:prSet phldrT="[Text]" custT="1"/>
      <dgm:spPr/>
      <dgm:t>
        <a:bodyPr/>
        <a:lstStyle/>
        <a:p>
          <a:r>
            <a:rPr lang="en-GB" sz="2000" dirty="0"/>
            <a:t>Chairman</a:t>
          </a:r>
        </a:p>
      </dgm:t>
    </dgm:pt>
    <dgm:pt modelId="{132DD36C-B5A1-3949-8FEA-70A275E676FA}" type="parTrans" cxnId="{6A5F2EE2-C88C-A449-9B42-63FC2210DCF6}">
      <dgm:prSet/>
      <dgm:spPr/>
      <dgm:t>
        <a:bodyPr/>
        <a:lstStyle/>
        <a:p>
          <a:endParaRPr lang="en-GB" sz="2800"/>
        </a:p>
      </dgm:t>
    </dgm:pt>
    <dgm:pt modelId="{A620C149-8E94-BC4D-918E-75D43C077ADD}" type="sibTrans" cxnId="{6A5F2EE2-C88C-A449-9B42-63FC2210DCF6}">
      <dgm:prSet/>
      <dgm:spPr/>
      <dgm:t>
        <a:bodyPr/>
        <a:lstStyle/>
        <a:p>
          <a:endParaRPr lang="en-GB" sz="2800"/>
        </a:p>
      </dgm:t>
    </dgm:pt>
    <dgm:pt modelId="{BA6917E7-1A9E-3C4E-ACC5-182A34BB4BA1}">
      <dgm:prSet phldrT="[Text]" custT="1"/>
      <dgm:spPr/>
      <dgm:t>
        <a:bodyPr/>
        <a:lstStyle/>
        <a:p>
          <a:r>
            <a:rPr lang="en-GB" sz="2000" dirty="0"/>
            <a:t>Member</a:t>
          </a:r>
        </a:p>
      </dgm:t>
    </dgm:pt>
    <dgm:pt modelId="{043ED080-9081-E844-B6CC-9CCC22CD1AC9}" type="parTrans" cxnId="{3042CA86-8828-6A4F-9298-FBB8CA6E176E}">
      <dgm:prSet/>
      <dgm:spPr/>
      <dgm:t>
        <a:bodyPr/>
        <a:lstStyle/>
        <a:p>
          <a:endParaRPr lang="en-GB" sz="2800"/>
        </a:p>
      </dgm:t>
    </dgm:pt>
    <dgm:pt modelId="{9044DBC9-1F70-494C-86B1-821705560759}" type="sibTrans" cxnId="{3042CA86-8828-6A4F-9298-FBB8CA6E176E}">
      <dgm:prSet/>
      <dgm:spPr/>
      <dgm:t>
        <a:bodyPr/>
        <a:lstStyle/>
        <a:p>
          <a:endParaRPr lang="en-GB" sz="2800"/>
        </a:p>
      </dgm:t>
    </dgm:pt>
    <dgm:pt modelId="{46906F90-C9F7-174E-9036-5F537BE16CEB}">
      <dgm:prSet phldrT="[Text]" custT="1"/>
      <dgm:spPr/>
      <dgm:t>
        <a:bodyPr/>
        <a:lstStyle/>
        <a:p>
          <a:r>
            <a:rPr lang="en-GB" sz="2000"/>
            <a:t>Members</a:t>
          </a:r>
        </a:p>
      </dgm:t>
    </dgm:pt>
    <dgm:pt modelId="{E430A1B4-3FC3-8B44-B104-F35DC53269BB}" type="parTrans" cxnId="{ECC211EE-33B6-064A-ACA0-FED1DDFCA10F}">
      <dgm:prSet/>
      <dgm:spPr/>
      <dgm:t>
        <a:bodyPr/>
        <a:lstStyle/>
        <a:p>
          <a:endParaRPr lang="en-GB" sz="2800"/>
        </a:p>
      </dgm:t>
    </dgm:pt>
    <dgm:pt modelId="{42D93CCF-24E5-B74E-ADF8-43DD66D3E5D3}" type="sibTrans" cxnId="{ECC211EE-33B6-064A-ACA0-FED1DDFCA10F}">
      <dgm:prSet/>
      <dgm:spPr/>
      <dgm:t>
        <a:bodyPr/>
        <a:lstStyle/>
        <a:p>
          <a:endParaRPr lang="en-GB" sz="2800"/>
        </a:p>
      </dgm:t>
    </dgm:pt>
    <dgm:pt modelId="{82821B25-7159-6B4C-A317-4FC44DC5EA9A}">
      <dgm:prSet phldrT="[Text]" custT="1"/>
      <dgm:spPr/>
      <dgm:t>
        <a:bodyPr/>
        <a:lstStyle/>
        <a:p>
          <a:r>
            <a:rPr lang="en-GB" sz="1100" b="1"/>
            <a:t>Commissioner &amp; Secretary (Rural Dev)</a:t>
          </a:r>
        </a:p>
      </dgm:t>
    </dgm:pt>
    <dgm:pt modelId="{62505E97-289E-5546-958F-A6B954A2F07B}" type="parTrans" cxnId="{3D7F68F2-59A2-3442-8A45-00F3D12E9058}">
      <dgm:prSet custT="1"/>
      <dgm:spPr/>
      <dgm:t>
        <a:bodyPr/>
        <a:lstStyle/>
        <a:p>
          <a:endParaRPr lang="en-GB" sz="800"/>
        </a:p>
      </dgm:t>
    </dgm:pt>
    <dgm:pt modelId="{406B5E1A-2C69-EA45-80A2-614886DEAA10}" type="sibTrans" cxnId="{3D7F68F2-59A2-3442-8A45-00F3D12E9058}">
      <dgm:prSet/>
      <dgm:spPr/>
      <dgm:t>
        <a:bodyPr/>
        <a:lstStyle/>
        <a:p>
          <a:endParaRPr lang="en-GB" sz="2800"/>
        </a:p>
      </dgm:t>
    </dgm:pt>
    <dgm:pt modelId="{3C6ECCB9-5C1A-1D46-82C5-826617D0BCAD}">
      <dgm:prSet phldrT="[Text]" custT="1"/>
      <dgm:spPr/>
      <dgm:t>
        <a:bodyPr/>
        <a:lstStyle/>
        <a:p>
          <a:r>
            <a:rPr lang="en-GB" sz="1200" b="1"/>
            <a:t>Addl. Chief Secretary (Forest &amp; Env)</a:t>
          </a:r>
        </a:p>
      </dgm:t>
    </dgm:pt>
    <dgm:pt modelId="{D203BBA2-D5B1-5541-B24F-AFD8FDA2EB5B}" type="parTrans" cxnId="{0E3ECAF4-7F15-A246-A537-B58C1894C624}">
      <dgm:prSet custT="1"/>
      <dgm:spPr/>
      <dgm:t>
        <a:bodyPr/>
        <a:lstStyle/>
        <a:p>
          <a:endParaRPr lang="en-GB" sz="800"/>
        </a:p>
      </dgm:t>
    </dgm:pt>
    <dgm:pt modelId="{548A0527-43BC-FC4F-AF37-C2790EAEBAD7}" type="sibTrans" cxnId="{0E3ECAF4-7F15-A246-A537-B58C1894C624}">
      <dgm:prSet/>
      <dgm:spPr/>
      <dgm:t>
        <a:bodyPr/>
        <a:lstStyle/>
        <a:p>
          <a:endParaRPr lang="en-GB" sz="2800"/>
        </a:p>
      </dgm:t>
    </dgm:pt>
    <dgm:pt modelId="{C520F2F4-100E-EB44-93B1-3DDA4F1E018C}" type="pres">
      <dgm:prSet presAssocID="{683313A0-5ED8-C341-9BD8-F05DDDB4F2D7}" presName="mainComposite" presStyleCnt="0">
        <dgm:presLayoutVars>
          <dgm:chPref val="1"/>
          <dgm:dir/>
          <dgm:animOne val="branch"/>
          <dgm:animLvl val="lvl"/>
          <dgm:resizeHandles val="exact"/>
        </dgm:presLayoutVars>
      </dgm:prSet>
      <dgm:spPr/>
      <dgm:t>
        <a:bodyPr/>
        <a:lstStyle/>
        <a:p>
          <a:endParaRPr lang="en-US"/>
        </a:p>
      </dgm:t>
    </dgm:pt>
    <dgm:pt modelId="{EBEF055A-8C65-7949-A7BD-4024B0CEED03}" type="pres">
      <dgm:prSet presAssocID="{683313A0-5ED8-C341-9BD8-F05DDDB4F2D7}" presName="hierFlow" presStyleCnt="0"/>
      <dgm:spPr/>
    </dgm:pt>
    <dgm:pt modelId="{A980BE30-0E5D-5847-8E38-19F0C30945C2}" type="pres">
      <dgm:prSet presAssocID="{683313A0-5ED8-C341-9BD8-F05DDDB4F2D7}" presName="firstBuf" presStyleCnt="0"/>
      <dgm:spPr/>
    </dgm:pt>
    <dgm:pt modelId="{5663DB58-C3E4-034C-A70E-5BA01E61CA0A}" type="pres">
      <dgm:prSet presAssocID="{683313A0-5ED8-C341-9BD8-F05DDDB4F2D7}" presName="hierChild1" presStyleCnt="0">
        <dgm:presLayoutVars>
          <dgm:chPref val="1"/>
          <dgm:animOne val="branch"/>
          <dgm:animLvl val="lvl"/>
        </dgm:presLayoutVars>
      </dgm:prSet>
      <dgm:spPr/>
    </dgm:pt>
    <dgm:pt modelId="{AEAC93E3-37EA-7F49-95C0-284F7E33DB97}" type="pres">
      <dgm:prSet presAssocID="{D53DB66F-E9F7-E04E-AEDB-548673CEE040}" presName="Name17" presStyleCnt="0"/>
      <dgm:spPr/>
    </dgm:pt>
    <dgm:pt modelId="{33668C0A-340C-0C4E-B2BB-DB4185552296}" type="pres">
      <dgm:prSet presAssocID="{D53DB66F-E9F7-E04E-AEDB-548673CEE040}" presName="level1Shape" presStyleLbl="node0" presStyleIdx="0" presStyleCnt="1" custScaleY="211892">
        <dgm:presLayoutVars>
          <dgm:chPref val="3"/>
        </dgm:presLayoutVars>
      </dgm:prSet>
      <dgm:spPr/>
      <dgm:t>
        <a:bodyPr/>
        <a:lstStyle/>
        <a:p>
          <a:endParaRPr lang="en-US"/>
        </a:p>
      </dgm:t>
    </dgm:pt>
    <dgm:pt modelId="{D2F4ECDD-1EDD-D948-80FA-D0A36819C8BD}" type="pres">
      <dgm:prSet presAssocID="{D53DB66F-E9F7-E04E-AEDB-548673CEE040}" presName="hierChild2" presStyleCnt="0"/>
      <dgm:spPr/>
    </dgm:pt>
    <dgm:pt modelId="{84C1B92A-55D6-8E4B-B7E2-905AF8A8C669}" type="pres">
      <dgm:prSet presAssocID="{D203BBA2-D5B1-5541-B24F-AFD8FDA2EB5B}" presName="Name25" presStyleLbl="parChTrans1D2" presStyleIdx="0" presStyleCnt="1"/>
      <dgm:spPr/>
      <dgm:t>
        <a:bodyPr/>
        <a:lstStyle/>
        <a:p>
          <a:endParaRPr lang="en-US"/>
        </a:p>
      </dgm:t>
    </dgm:pt>
    <dgm:pt modelId="{194A2D23-3053-8248-B49A-503CDC40B49E}" type="pres">
      <dgm:prSet presAssocID="{D203BBA2-D5B1-5541-B24F-AFD8FDA2EB5B}" presName="connTx" presStyleLbl="parChTrans1D2" presStyleIdx="0" presStyleCnt="1"/>
      <dgm:spPr/>
      <dgm:t>
        <a:bodyPr/>
        <a:lstStyle/>
        <a:p>
          <a:endParaRPr lang="en-US"/>
        </a:p>
      </dgm:t>
    </dgm:pt>
    <dgm:pt modelId="{53DA4F00-2D43-574B-A312-2FFAB5CD42F1}" type="pres">
      <dgm:prSet presAssocID="{3C6ECCB9-5C1A-1D46-82C5-826617D0BCAD}" presName="Name30" presStyleCnt="0"/>
      <dgm:spPr/>
    </dgm:pt>
    <dgm:pt modelId="{4029D0CC-DB8A-3844-BCEC-3B506DEA2A39}" type="pres">
      <dgm:prSet presAssocID="{3C6ECCB9-5C1A-1D46-82C5-826617D0BCAD}" presName="level2Shape" presStyleLbl="node2" presStyleIdx="0" presStyleCnt="1" custScaleY="211892"/>
      <dgm:spPr/>
      <dgm:t>
        <a:bodyPr/>
        <a:lstStyle/>
        <a:p>
          <a:endParaRPr lang="en-GB"/>
        </a:p>
      </dgm:t>
    </dgm:pt>
    <dgm:pt modelId="{05CDEDCA-E0BB-094C-8716-FFA65897D202}" type="pres">
      <dgm:prSet presAssocID="{3C6ECCB9-5C1A-1D46-82C5-826617D0BCAD}" presName="hierChild3" presStyleCnt="0"/>
      <dgm:spPr/>
    </dgm:pt>
    <dgm:pt modelId="{02BE4258-C777-4849-AD5E-3C9D03B8E905}" type="pres">
      <dgm:prSet presAssocID="{CD0E96B0-2DE7-E44F-A76B-E04C7540AF0D}" presName="Name25" presStyleLbl="parChTrans1D3" presStyleIdx="0" presStyleCnt="4"/>
      <dgm:spPr/>
      <dgm:t>
        <a:bodyPr/>
        <a:lstStyle/>
        <a:p>
          <a:endParaRPr lang="en-US"/>
        </a:p>
      </dgm:t>
    </dgm:pt>
    <dgm:pt modelId="{2D2367E4-7C41-4245-9BB8-7423347FBB45}" type="pres">
      <dgm:prSet presAssocID="{CD0E96B0-2DE7-E44F-A76B-E04C7540AF0D}" presName="connTx" presStyleLbl="parChTrans1D3" presStyleIdx="0" presStyleCnt="4"/>
      <dgm:spPr/>
      <dgm:t>
        <a:bodyPr/>
        <a:lstStyle/>
        <a:p>
          <a:endParaRPr lang="en-US"/>
        </a:p>
      </dgm:t>
    </dgm:pt>
    <dgm:pt modelId="{EF23A773-F54F-614B-90BD-A54DDEB2EAD4}" type="pres">
      <dgm:prSet presAssocID="{49C8F73E-7B18-7E46-AF9C-33D77378F424}" presName="Name30" presStyleCnt="0"/>
      <dgm:spPr/>
    </dgm:pt>
    <dgm:pt modelId="{C029E2FA-EC30-4147-B7B4-FCD636BD98A9}" type="pres">
      <dgm:prSet presAssocID="{49C8F73E-7B18-7E46-AF9C-33D77378F424}" presName="level2Shape" presStyleLbl="node3" presStyleIdx="0" presStyleCnt="4"/>
      <dgm:spPr/>
      <dgm:t>
        <a:bodyPr/>
        <a:lstStyle/>
        <a:p>
          <a:endParaRPr lang="en-GB"/>
        </a:p>
      </dgm:t>
    </dgm:pt>
    <dgm:pt modelId="{796017BE-EE39-5843-95E8-50F67B0C0F60}" type="pres">
      <dgm:prSet presAssocID="{49C8F73E-7B18-7E46-AF9C-33D77378F424}" presName="hierChild3" presStyleCnt="0"/>
      <dgm:spPr/>
    </dgm:pt>
    <dgm:pt modelId="{62E4815F-C030-EB4C-83F7-7F1425B2E7F8}" type="pres">
      <dgm:prSet presAssocID="{53291BC1-A0A1-E142-AA1F-4B4B9FEE0308}" presName="Name25" presStyleLbl="parChTrans1D3" presStyleIdx="1" presStyleCnt="4"/>
      <dgm:spPr/>
      <dgm:t>
        <a:bodyPr/>
        <a:lstStyle/>
        <a:p>
          <a:endParaRPr lang="en-US"/>
        </a:p>
      </dgm:t>
    </dgm:pt>
    <dgm:pt modelId="{329EB997-D06E-3147-9494-A7305776FC02}" type="pres">
      <dgm:prSet presAssocID="{53291BC1-A0A1-E142-AA1F-4B4B9FEE0308}" presName="connTx" presStyleLbl="parChTrans1D3" presStyleIdx="1" presStyleCnt="4"/>
      <dgm:spPr/>
      <dgm:t>
        <a:bodyPr/>
        <a:lstStyle/>
        <a:p>
          <a:endParaRPr lang="en-US"/>
        </a:p>
      </dgm:t>
    </dgm:pt>
    <dgm:pt modelId="{C9CD55BB-971B-5747-A442-7ACC20659289}" type="pres">
      <dgm:prSet presAssocID="{9DC46B17-8A93-C94F-97E5-F2B25117E0AD}" presName="Name30" presStyleCnt="0"/>
      <dgm:spPr/>
    </dgm:pt>
    <dgm:pt modelId="{6905FB78-3894-D444-BF8F-5DFD00C98FCB}" type="pres">
      <dgm:prSet presAssocID="{9DC46B17-8A93-C94F-97E5-F2B25117E0AD}" presName="level2Shape" presStyleLbl="node3" presStyleIdx="1" presStyleCnt="4"/>
      <dgm:spPr/>
      <dgm:t>
        <a:bodyPr/>
        <a:lstStyle/>
        <a:p>
          <a:endParaRPr lang="en-GB"/>
        </a:p>
      </dgm:t>
    </dgm:pt>
    <dgm:pt modelId="{267EDC25-AFE3-AC41-A328-D932B8ED7ED4}" type="pres">
      <dgm:prSet presAssocID="{9DC46B17-8A93-C94F-97E5-F2B25117E0AD}" presName="hierChild3" presStyleCnt="0"/>
      <dgm:spPr/>
    </dgm:pt>
    <dgm:pt modelId="{47F1884B-4F39-6947-8ACB-FD868F9D0D54}" type="pres">
      <dgm:prSet presAssocID="{62505E97-289E-5546-958F-A6B954A2F07B}" presName="Name25" presStyleLbl="parChTrans1D3" presStyleIdx="2" presStyleCnt="4"/>
      <dgm:spPr/>
      <dgm:t>
        <a:bodyPr/>
        <a:lstStyle/>
        <a:p>
          <a:endParaRPr lang="en-US"/>
        </a:p>
      </dgm:t>
    </dgm:pt>
    <dgm:pt modelId="{F9FC69FE-06A4-3541-A878-B70C43A63B05}" type="pres">
      <dgm:prSet presAssocID="{62505E97-289E-5546-958F-A6B954A2F07B}" presName="connTx" presStyleLbl="parChTrans1D3" presStyleIdx="2" presStyleCnt="4"/>
      <dgm:spPr/>
      <dgm:t>
        <a:bodyPr/>
        <a:lstStyle/>
        <a:p>
          <a:endParaRPr lang="en-US"/>
        </a:p>
      </dgm:t>
    </dgm:pt>
    <dgm:pt modelId="{28F3CC3F-4081-9440-BB4B-D2CD65CC7BCB}" type="pres">
      <dgm:prSet presAssocID="{82821B25-7159-6B4C-A317-4FC44DC5EA9A}" presName="Name30" presStyleCnt="0"/>
      <dgm:spPr/>
    </dgm:pt>
    <dgm:pt modelId="{400B1920-F7D8-FA46-B5B5-675DB0A2F7B5}" type="pres">
      <dgm:prSet presAssocID="{82821B25-7159-6B4C-A317-4FC44DC5EA9A}" presName="level2Shape" presStyleLbl="node3" presStyleIdx="2" presStyleCnt="4"/>
      <dgm:spPr/>
      <dgm:t>
        <a:bodyPr/>
        <a:lstStyle/>
        <a:p>
          <a:endParaRPr lang="en-GB"/>
        </a:p>
      </dgm:t>
    </dgm:pt>
    <dgm:pt modelId="{9FF8F3CB-CA51-A646-9E54-B8CBF64DA615}" type="pres">
      <dgm:prSet presAssocID="{82821B25-7159-6B4C-A317-4FC44DC5EA9A}" presName="hierChild3" presStyleCnt="0"/>
      <dgm:spPr/>
    </dgm:pt>
    <dgm:pt modelId="{FCE1A7AE-DEB4-3244-8E35-10D218E589BD}" type="pres">
      <dgm:prSet presAssocID="{9CFD0559-EF6E-CC49-BCFB-1A1F5A0793AE}" presName="Name25" presStyleLbl="parChTrans1D3" presStyleIdx="3" presStyleCnt="4"/>
      <dgm:spPr/>
      <dgm:t>
        <a:bodyPr/>
        <a:lstStyle/>
        <a:p>
          <a:endParaRPr lang="en-US"/>
        </a:p>
      </dgm:t>
    </dgm:pt>
    <dgm:pt modelId="{39501D6A-70DE-CE4E-B54D-BB69AB3F2C4C}" type="pres">
      <dgm:prSet presAssocID="{9CFD0559-EF6E-CC49-BCFB-1A1F5A0793AE}" presName="connTx" presStyleLbl="parChTrans1D3" presStyleIdx="3" presStyleCnt="4"/>
      <dgm:spPr/>
      <dgm:t>
        <a:bodyPr/>
        <a:lstStyle/>
        <a:p>
          <a:endParaRPr lang="en-US"/>
        </a:p>
      </dgm:t>
    </dgm:pt>
    <dgm:pt modelId="{4CEE7EEA-660E-914A-911C-BB49C77B6CB6}" type="pres">
      <dgm:prSet presAssocID="{299021FA-103D-2C4E-B5F7-794BF22734A9}" presName="Name30" presStyleCnt="0"/>
      <dgm:spPr/>
    </dgm:pt>
    <dgm:pt modelId="{8C2C4429-6AB9-5E42-AD58-D8D49DF3D31F}" type="pres">
      <dgm:prSet presAssocID="{299021FA-103D-2C4E-B5F7-794BF22734A9}" presName="level2Shape" presStyleLbl="node3" presStyleIdx="3" presStyleCnt="4"/>
      <dgm:spPr/>
      <dgm:t>
        <a:bodyPr/>
        <a:lstStyle/>
        <a:p>
          <a:endParaRPr lang="en-GB"/>
        </a:p>
      </dgm:t>
    </dgm:pt>
    <dgm:pt modelId="{7589EC34-B6A5-C544-9974-997B06DD0A7D}" type="pres">
      <dgm:prSet presAssocID="{299021FA-103D-2C4E-B5F7-794BF22734A9}" presName="hierChild3" presStyleCnt="0"/>
      <dgm:spPr/>
    </dgm:pt>
    <dgm:pt modelId="{8EC6BFDF-7808-FE4F-8E1A-C540872026D9}" type="pres">
      <dgm:prSet presAssocID="{683313A0-5ED8-C341-9BD8-F05DDDB4F2D7}" presName="bgShapesFlow" presStyleCnt="0"/>
      <dgm:spPr/>
    </dgm:pt>
    <dgm:pt modelId="{7B4993BD-826C-C249-8C52-E2C1C87F3EF5}" type="pres">
      <dgm:prSet presAssocID="{434CBAFF-460F-FA4A-88E8-93F85D41DE1E}" presName="rectComp" presStyleCnt="0"/>
      <dgm:spPr/>
    </dgm:pt>
    <dgm:pt modelId="{2A065324-1798-A84C-BC24-9118311887D7}" type="pres">
      <dgm:prSet presAssocID="{434CBAFF-460F-FA4A-88E8-93F85D41DE1E}" presName="bgRect" presStyleLbl="bgShp" presStyleIdx="0" presStyleCnt="3"/>
      <dgm:spPr/>
      <dgm:t>
        <a:bodyPr/>
        <a:lstStyle/>
        <a:p>
          <a:endParaRPr lang="en-US"/>
        </a:p>
      </dgm:t>
    </dgm:pt>
    <dgm:pt modelId="{6C15C87C-D79C-B14F-9E7A-747E9C81022D}" type="pres">
      <dgm:prSet presAssocID="{434CBAFF-460F-FA4A-88E8-93F85D41DE1E}" presName="bgRectTx" presStyleLbl="bgShp" presStyleIdx="0" presStyleCnt="3">
        <dgm:presLayoutVars>
          <dgm:bulletEnabled val="1"/>
        </dgm:presLayoutVars>
      </dgm:prSet>
      <dgm:spPr/>
      <dgm:t>
        <a:bodyPr/>
        <a:lstStyle/>
        <a:p>
          <a:endParaRPr lang="en-US"/>
        </a:p>
      </dgm:t>
    </dgm:pt>
    <dgm:pt modelId="{33FFDD7D-1685-8647-AF68-B3F72C73F28F}" type="pres">
      <dgm:prSet presAssocID="{434CBAFF-460F-FA4A-88E8-93F85D41DE1E}" presName="spComp" presStyleCnt="0"/>
      <dgm:spPr/>
    </dgm:pt>
    <dgm:pt modelId="{64DADC08-AD1D-8E40-911B-54D529E8707D}" type="pres">
      <dgm:prSet presAssocID="{434CBAFF-460F-FA4A-88E8-93F85D41DE1E}" presName="hSp" presStyleCnt="0"/>
      <dgm:spPr/>
    </dgm:pt>
    <dgm:pt modelId="{F2755FBA-99D9-DA42-9D0C-D6E48A9536AE}" type="pres">
      <dgm:prSet presAssocID="{BA6917E7-1A9E-3C4E-ACC5-182A34BB4BA1}" presName="rectComp" presStyleCnt="0"/>
      <dgm:spPr/>
    </dgm:pt>
    <dgm:pt modelId="{C35F509D-CF8D-764D-A4DF-C6B83F27146D}" type="pres">
      <dgm:prSet presAssocID="{BA6917E7-1A9E-3C4E-ACC5-182A34BB4BA1}" presName="bgRect" presStyleLbl="bgShp" presStyleIdx="1" presStyleCnt="3"/>
      <dgm:spPr/>
      <dgm:t>
        <a:bodyPr/>
        <a:lstStyle/>
        <a:p>
          <a:endParaRPr lang="en-GB"/>
        </a:p>
      </dgm:t>
    </dgm:pt>
    <dgm:pt modelId="{6FF4F1A0-2D1E-1642-A8BA-048480983022}" type="pres">
      <dgm:prSet presAssocID="{BA6917E7-1A9E-3C4E-ACC5-182A34BB4BA1}" presName="bgRectTx" presStyleLbl="bgShp" presStyleIdx="1" presStyleCnt="3">
        <dgm:presLayoutVars>
          <dgm:bulletEnabled val="1"/>
        </dgm:presLayoutVars>
      </dgm:prSet>
      <dgm:spPr/>
      <dgm:t>
        <a:bodyPr/>
        <a:lstStyle/>
        <a:p>
          <a:endParaRPr lang="en-GB"/>
        </a:p>
      </dgm:t>
    </dgm:pt>
    <dgm:pt modelId="{7DA993EF-DF32-A446-86A9-D836A3968024}" type="pres">
      <dgm:prSet presAssocID="{BA6917E7-1A9E-3C4E-ACC5-182A34BB4BA1}" presName="spComp" presStyleCnt="0"/>
      <dgm:spPr/>
    </dgm:pt>
    <dgm:pt modelId="{64605D6C-A970-7E40-81EB-ECD98FDDC275}" type="pres">
      <dgm:prSet presAssocID="{BA6917E7-1A9E-3C4E-ACC5-182A34BB4BA1}" presName="hSp" presStyleCnt="0"/>
      <dgm:spPr/>
    </dgm:pt>
    <dgm:pt modelId="{8B6B70F5-301A-654B-BFE8-E98D1A870E4A}" type="pres">
      <dgm:prSet presAssocID="{46906F90-C9F7-174E-9036-5F537BE16CEB}" presName="rectComp" presStyleCnt="0"/>
      <dgm:spPr/>
    </dgm:pt>
    <dgm:pt modelId="{18FF4499-FA61-CD43-9C1B-06E0A2629101}" type="pres">
      <dgm:prSet presAssocID="{46906F90-C9F7-174E-9036-5F537BE16CEB}" presName="bgRect" presStyleLbl="bgShp" presStyleIdx="2" presStyleCnt="3"/>
      <dgm:spPr/>
      <dgm:t>
        <a:bodyPr/>
        <a:lstStyle/>
        <a:p>
          <a:endParaRPr lang="en-GB"/>
        </a:p>
      </dgm:t>
    </dgm:pt>
    <dgm:pt modelId="{DAB71A95-ED1D-9743-8AF9-A1FE3A0FA4A3}" type="pres">
      <dgm:prSet presAssocID="{46906F90-C9F7-174E-9036-5F537BE16CEB}" presName="bgRectTx" presStyleLbl="bgShp" presStyleIdx="2" presStyleCnt="3">
        <dgm:presLayoutVars>
          <dgm:bulletEnabled val="1"/>
        </dgm:presLayoutVars>
      </dgm:prSet>
      <dgm:spPr/>
      <dgm:t>
        <a:bodyPr/>
        <a:lstStyle/>
        <a:p>
          <a:endParaRPr lang="en-GB"/>
        </a:p>
      </dgm:t>
    </dgm:pt>
  </dgm:ptLst>
  <dgm:cxnLst>
    <dgm:cxn modelId="{E32DD9AE-29AD-BB44-A3E5-7A8422833B85}" type="presOf" srcId="{CD0E96B0-2DE7-E44F-A76B-E04C7540AF0D}" destId="{2D2367E4-7C41-4245-9BB8-7423347FBB45}" srcOrd="1" destOrd="0" presId="urn:microsoft.com/office/officeart/2005/8/layout/hierarchy5"/>
    <dgm:cxn modelId="{C6FA05E7-0EE7-5340-97C1-55581CFC4083}" type="presOf" srcId="{62505E97-289E-5546-958F-A6B954A2F07B}" destId="{47F1884B-4F39-6947-8ACB-FD868F9D0D54}" srcOrd="0" destOrd="0" presId="urn:microsoft.com/office/officeart/2005/8/layout/hierarchy5"/>
    <dgm:cxn modelId="{B9213725-1BD5-454D-AA60-D37A226BD9B1}" type="presOf" srcId="{46906F90-C9F7-174E-9036-5F537BE16CEB}" destId="{DAB71A95-ED1D-9743-8AF9-A1FE3A0FA4A3}" srcOrd="1" destOrd="0" presId="urn:microsoft.com/office/officeart/2005/8/layout/hierarchy5"/>
    <dgm:cxn modelId="{630084A9-232E-8243-BC70-86B0452B52DF}" type="presOf" srcId="{434CBAFF-460F-FA4A-88E8-93F85D41DE1E}" destId="{6C15C87C-D79C-B14F-9E7A-747E9C81022D}" srcOrd="1" destOrd="0" presId="urn:microsoft.com/office/officeart/2005/8/layout/hierarchy5"/>
    <dgm:cxn modelId="{5352C9F6-DBDC-504D-A5AE-206667AE8283}" srcId="{3C6ECCB9-5C1A-1D46-82C5-826617D0BCAD}" destId="{9DC46B17-8A93-C94F-97E5-F2B25117E0AD}" srcOrd="1" destOrd="0" parTransId="{53291BC1-A0A1-E142-AA1F-4B4B9FEE0308}" sibTransId="{00DB82C5-4320-D94E-9427-D09FD5CAD0B7}"/>
    <dgm:cxn modelId="{DF648689-2A18-B045-A55D-FAA0733BC5C9}" type="presOf" srcId="{D53DB66F-E9F7-E04E-AEDB-548673CEE040}" destId="{33668C0A-340C-0C4E-B2BB-DB4185552296}" srcOrd="0" destOrd="0" presId="urn:microsoft.com/office/officeart/2005/8/layout/hierarchy5"/>
    <dgm:cxn modelId="{ECC211EE-33B6-064A-ACA0-FED1DDFCA10F}" srcId="{683313A0-5ED8-C341-9BD8-F05DDDB4F2D7}" destId="{46906F90-C9F7-174E-9036-5F537BE16CEB}" srcOrd="3" destOrd="0" parTransId="{E430A1B4-3FC3-8B44-B104-F35DC53269BB}" sibTransId="{42D93CCF-24E5-B74E-ADF8-43DD66D3E5D3}"/>
    <dgm:cxn modelId="{948970C7-2B0C-1946-868A-00383274DAD1}" type="presOf" srcId="{82821B25-7159-6B4C-A317-4FC44DC5EA9A}" destId="{400B1920-F7D8-FA46-B5B5-675DB0A2F7B5}" srcOrd="0" destOrd="0" presId="urn:microsoft.com/office/officeart/2005/8/layout/hierarchy5"/>
    <dgm:cxn modelId="{FF33A1A1-6374-0740-AD10-86738EA8FCDB}" type="presOf" srcId="{62505E97-289E-5546-958F-A6B954A2F07B}" destId="{F9FC69FE-06A4-3541-A878-B70C43A63B05}" srcOrd="1" destOrd="0" presId="urn:microsoft.com/office/officeart/2005/8/layout/hierarchy5"/>
    <dgm:cxn modelId="{3042CA86-8828-6A4F-9298-FBB8CA6E176E}" srcId="{683313A0-5ED8-C341-9BD8-F05DDDB4F2D7}" destId="{BA6917E7-1A9E-3C4E-ACC5-182A34BB4BA1}" srcOrd="2" destOrd="0" parTransId="{043ED080-9081-E844-B6CC-9CCC22CD1AC9}" sibTransId="{9044DBC9-1F70-494C-86B1-821705560759}"/>
    <dgm:cxn modelId="{9F8F8D79-2AC8-4E49-9F7F-8227F0DD9CEF}" type="presOf" srcId="{BA6917E7-1A9E-3C4E-ACC5-182A34BB4BA1}" destId="{C35F509D-CF8D-764D-A4DF-C6B83F27146D}" srcOrd="0" destOrd="0" presId="urn:microsoft.com/office/officeart/2005/8/layout/hierarchy5"/>
    <dgm:cxn modelId="{AAE5290C-297F-4341-B04A-192413123501}" type="presOf" srcId="{53291BC1-A0A1-E142-AA1F-4B4B9FEE0308}" destId="{62E4815F-C030-EB4C-83F7-7F1425B2E7F8}" srcOrd="0" destOrd="0" presId="urn:microsoft.com/office/officeart/2005/8/layout/hierarchy5"/>
    <dgm:cxn modelId="{8BF8A0D1-3DAE-A142-B336-3C4CB14C333F}" type="presOf" srcId="{D203BBA2-D5B1-5541-B24F-AFD8FDA2EB5B}" destId="{194A2D23-3053-8248-B49A-503CDC40B49E}" srcOrd="1" destOrd="0" presId="urn:microsoft.com/office/officeart/2005/8/layout/hierarchy5"/>
    <dgm:cxn modelId="{0E3ECAF4-7F15-A246-A537-B58C1894C624}" srcId="{D53DB66F-E9F7-E04E-AEDB-548673CEE040}" destId="{3C6ECCB9-5C1A-1D46-82C5-826617D0BCAD}" srcOrd="0" destOrd="0" parTransId="{D203BBA2-D5B1-5541-B24F-AFD8FDA2EB5B}" sibTransId="{548A0527-43BC-FC4F-AF37-C2790EAEBAD7}"/>
    <dgm:cxn modelId="{2EA75359-DE8B-064B-9790-9E544C439B25}" type="presOf" srcId="{49C8F73E-7B18-7E46-AF9C-33D77378F424}" destId="{C029E2FA-EC30-4147-B7B4-FCD636BD98A9}" srcOrd="0" destOrd="0" presId="urn:microsoft.com/office/officeart/2005/8/layout/hierarchy5"/>
    <dgm:cxn modelId="{28922CC3-C627-CB4A-BD16-46B8F5EBD202}" type="presOf" srcId="{D203BBA2-D5B1-5541-B24F-AFD8FDA2EB5B}" destId="{84C1B92A-55D6-8E4B-B7E2-905AF8A8C669}" srcOrd="0" destOrd="0" presId="urn:microsoft.com/office/officeart/2005/8/layout/hierarchy5"/>
    <dgm:cxn modelId="{9A70A211-0308-7141-85F6-EF31513E458A}" type="presOf" srcId="{434CBAFF-460F-FA4A-88E8-93F85D41DE1E}" destId="{2A065324-1798-A84C-BC24-9118311887D7}" srcOrd="0" destOrd="0" presId="urn:microsoft.com/office/officeart/2005/8/layout/hierarchy5"/>
    <dgm:cxn modelId="{9D195C4A-C796-EF49-B3D6-C138FC22ACBB}" type="presOf" srcId="{299021FA-103D-2C4E-B5F7-794BF22734A9}" destId="{8C2C4429-6AB9-5E42-AD58-D8D49DF3D31F}" srcOrd="0" destOrd="0" presId="urn:microsoft.com/office/officeart/2005/8/layout/hierarchy5"/>
    <dgm:cxn modelId="{FAC83ABC-E9E6-B445-AEBA-FF850344F0D7}" type="presOf" srcId="{BA6917E7-1A9E-3C4E-ACC5-182A34BB4BA1}" destId="{6FF4F1A0-2D1E-1642-A8BA-048480983022}" srcOrd="1" destOrd="0" presId="urn:microsoft.com/office/officeart/2005/8/layout/hierarchy5"/>
    <dgm:cxn modelId="{3ED5FF2D-35A2-5C4F-B932-40AB259A05D1}" srcId="{683313A0-5ED8-C341-9BD8-F05DDDB4F2D7}" destId="{D53DB66F-E9F7-E04E-AEDB-548673CEE040}" srcOrd="0" destOrd="0" parTransId="{74E3257F-231D-8246-BBE2-88D6203CD96D}" sibTransId="{024924A0-1FF2-6449-8F71-035079FDECA2}"/>
    <dgm:cxn modelId="{A2AAF363-F68B-D84F-9376-F0D4F71BA267}" srcId="{3C6ECCB9-5C1A-1D46-82C5-826617D0BCAD}" destId="{299021FA-103D-2C4E-B5F7-794BF22734A9}" srcOrd="3" destOrd="0" parTransId="{9CFD0559-EF6E-CC49-BCFB-1A1F5A0793AE}" sibTransId="{1F9699DD-EB93-3E4D-82FA-3B88BD0E852E}"/>
    <dgm:cxn modelId="{B25A60D1-105C-3949-9372-1F9C21CA8C01}" srcId="{3C6ECCB9-5C1A-1D46-82C5-826617D0BCAD}" destId="{49C8F73E-7B18-7E46-AF9C-33D77378F424}" srcOrd="0" destOrd="0" parTransId="{CD0E96B0-2DE7-E44F-A76B-E04C7540AF0D}" sibTransId="{8EB55877-AF23-4342-8AB8-AD773596E6AC}"/>
    <dgm:cxn modelId="{BEEB407D-5F25-F340-AC9F-0360AF150B5D}" type="presOf" srcId="{9CFD0559-EF6E-CC49-BCFB-1A1F5A0793AE}" destId="{39501D6A-70DE-CE4E-B54D-BB69AB3F2C4C}" srcOrd="1" destOrd="0" presId="urn:microsoft.com/office/officeart/2005/8/layout/hierarchy5"/>
    <dgm:cxn modelId="{4064EEF6-3E71-C64A-A630-E3AC140833AD}" type="presOf" srcId="{9DC46B17-8A93-C94F-97E5-F2B25117E0AD}" destId="{6905FB78-3894-D444-BF8F-5DFD00C98FCB}" srcOrd="0" destOrd="0" presId="urn:microsoft.com/office/officeart/2005/8/layout/hierarchy5"/>
    <dgm:cxn modelId="{9DC9DEF2-8518-6747-AE0E-43B81100533A}" type="presOf" srcId="{CD0E96B0-2DE7-E44F-A76B-E04C7540AF0D}" destId="{02BE4258-C777-4849-AD5E-3C9D03B8E905}" srcOrd="0" destOrd="0" presId="urn:microsoft.com/office/officeart/2005/8/layout/hierarchy5"/>
    <dgm:cxn modelId="{C7C3E43E-0CAC-C44F-8D57-7EA0605147FF}" type="presOf" srcId="{3C6ECCB9-5C1A-1D46-82C5-826617D0BCAD}" destId="{4029D0CC-DB8A-3844-BCEC-3B506DEA2A39}" srcOrd="0" destOrd="0" presId="urn:microsoft.com/office/officeart/2005/8/layout/hierarchy5"/>
    <dgm:cxn modelId="{C8ED6330-24D7-3747-815E-E3EDA6BCB9FC}" type="presOf" srcId="{53291BC1-A0A1-E142-AA1F-4B4B9FEE0308}" destId="{329EB997-D06E-3147-9494-A7305776FC02}" srcOrd="1" destOrd="0" presId="urn:microsoft.com/office/officeart/2005/8/layout/hierarchy5"/>
    <dgm:cxn modelId="{A476E7FB-F322-6445-A72C-5B6B705FFF73}" type="presOf" srcId="{683313A0-5ED8-C341-9BD8-F05DDDB4F2D7}" destId="{C520F2F4-100E-EB44-93B1-3DDA4F1E018C}" srcOrd="0" destOrd="0" presId="urn:microsoft.com/office/officeart/2005/8/layout/hierarchy5"/>
    <dgm:cxn modelId="{3D7F68F2-59A2-3442-8A45-00F3D12E9058}" srcId="{3C6ECCB9-5C1A-1D46-82C5-826617D0BCAD}" destId="{82821B25-7159-6B4C-A317-4FC44DC5EA9A}" srcOrd="2" destOrd="0" parTransId="{62505E97-289E-5546-958F-A6B954A2F07B}" sibTransId="{406B5E1A-2C69-EA45-80A2-614886DEAA10}"/>
    <dgm:cxn modelId="{6A5F2EE2-C88C-A449-9B42-63FC2210DCF6}" srcId="{683313A0-5ED8-C341-9BD8-F05DDDB4F2D7}" destId="{434CBAFF-460F-FA4A-88E8-93F85D41DE1E}" srcOrd="1" destOrd="0" parTransId="{132DD36C-B5A1-3949-8FEA-70A275E676FA}" sibTransId="{A620C149-8E94-BC4D-918E-75D43C077ADD}"/>
    <dgm:cxn modelId="{7C17B18A-CEA4-B643-9BCC-B89A956A4F8A}" type="presOf" srcId="{9CFD0559-EF6E-CC49-BCFB-1A1F5A0793AE}" destId="{FCE1A7AE-DEB4-3244-8E35-10D218E589BD}" srcOrd="0" destOrd="0" presId="urn:microsoft.com/office/officeart/2005/8/layout/hierarchy5"/>
    <dgm:cxn modelId="{4D80A58C-E029-0445-9F86-50A72D4E321C}" type="presOf" srcId="{46906F90-C9F7-174E-9036-5F537BE16CEB}" destId="{18FF4499-FA61-CD43-9C1B-06E0A2629101}" srcOrd="0" destOrd="0" presId="urn:microsoft.com/office/officeart/2005/8/layout/hierarchy5"/>
    <dgm:cxn modelId="{FB8AD42D-CCE1-D84E-904F-EB985CE34D51}" type="presParOf" srcId="{C520F2F4-100E-EB44-93B1-3DDA4F1E018C}" destId="{EBEF055A-8C65-7949-A7BD-4024B0CEED03}" srcOrd="0" destOrd="0" presId="urn:microsoft.com/office/officeart/2005/8/layout/hierarchy5"/>
    <dgm:cxn modelId="{57AAAF35-241C-5A4C-97F0-39173464578D}" type="presParOf" srcId="{EBEF055A-8C65-7949-A7BD-4024B0CEED03}" destId="{A980BE30-0E5D-5847-8E38-19F0C30945C2}" srcOrd="0" destOrd="0" presId="urn:microsoft.com/office/officeart/2005/8/layout/hierarchy5"/>
    <dgm:cxn modelId="{540C0013-C91F-4849-981B-51252A138AA0}" type="presParOf" srcId="{EBEF055A-8C65-7949-A7BD-4024B0CEED03}" destId="{5663DB58-C3E4-034C-A70E-5BA01E61CA0A}" srcOrd="1" destOrd="0" presId="urn:microsoft.com/office/officeart/2005/8/layout/hierarchy5"/>
    <dgm:cxn modelId="{F02CF44F-51DD-944D-B9CE-32E25413DAE8}" type="presParOf" srcId="{5663DB58-C3E4-034C-A70E-5BA01E61CA0A}" destId="{AEAC93E3-37EA-7F49-95C0-284F7E33DB97}" srcOrd="0" destOrd="0" presId="urn:microsoft.com/office/officeart/2005/8/layout/hierarchy5"/>
    <dgm:cxn modelId="{D7677519-47A9-8D42-982B-CBE047B55A5A}" type="presParOf" srcId="{AEAC93E3-37EA-7F49-95C0-284F7E33DB97}" destId="{33668C0A-340C-0C4E-B2BB-DB4185552296}" srcOrd="0" destOrd="0" presId="urn:microsoft.com/office/officeart/2005/8/layout/hierarchy5"/>
    <dgm:cxn modelId="{21DAAF8D-CBF4-6546-90E3-C485E6B91BBD}" type="presParOf" srcId="{AEAC93E3-37EA-7F49-95C0-284F7E33DB97}" destId="{D2F4ECDD-1EDD-D948-80FA-D0A36819C8BD}" srcOrd="1" destOrd="0" presId="urn:microsoft.com/office/officeart/2005/8/layout/hierarchy5"/>
    <dgm:cxn modelId="{60555B0F-D98E-4145-84E7-64EAEBA4E7A2}" type="presParOf" srcId="{D2F4ECDD-1EDD-D948-80FA-D0A36819C8BD}" destId="{84C1B92A-55D6-8E4B-B7E2-905AF8A8C669}" srcOrd="0" destOrd="0" presId="urn:microsoft.com/office/officeart/2005/8/layout/hierarchy5"/>
    <dgm:cxn modelId="{8B1AA863-E692-7C40-8318-83593211887D}" type="presParOf" srcId="{84C1B92A-55D6-8E4B-B7E2-905AF8A8C669}" destId="{194A2D23-3053-8248-B49A-503CDC40B49E}" srcOrd="0" destOrd="0" presId="urn:microsoft.com/office/officeart/2005/8/layout/hierarchy5"/>
    <dgm:cxn modelId="{758AD685-279A-1E4E-AD55-C3B4597A1623}" type="presParOf" srcId="{D2F4ECDD-1EDD-D948-80FA-D0A36819C8BD}" destId="{53DA4F00-2D43-574B-A312-2FFAB5CD42F1}" srcOrd="1" destOrd="0" presId="urn:microsoft.com/office/officeart/2005/8/layout/hierarchy5"/>
    <dgm:cxn modelId="{BD022C2D-624E-1F44-A476-A32597CD5D13}" type="presParOf" srcId="{53DA4F00-2D43-574B-A312-2FFAB5CD42F1}" destId="{4029D0CC-DB8A-3844-BCEC-3B506DEA2A39}" srcOrd="0" destOrd="0" presId="urn:microsoft.com/office/officeart/2005/8/layout/hierarchy5"/>
    <dgm:cxn modelId="{1E94DCAD-6638-D24C-B28D-FE5D0313ADA1}" type="presParOf" srcId="{53DA4F00-2D43-574B-A312-2FFAB5CD42F1}" destId="{05CDEDCA-E0BB-094C-8716-FFA65897D202}" srcOrd="1" destOrd="0" presId="urn:microsoft.com/office/officeart/2005/8/layout/hierarchy5"/>
    <dgm:cxn modelId="{9FFAAACF-05F4-4D46-901E-43F2890A798D}" type="presParOf" srcId="{05CDEDCA-E0BB-094C-8716-FFA65897D202}" destId="{02BE4258-C777-4849-AD5E-3C9D03B8E905}" srcOrd="0" destOrd="0" presId="urn:microsoft.com/office/officeart/2005/8/layout/hierarchy5"/>
    <dgm:cxn modelId="{4EB06437-12F4-1F43-86F5-580B33BC03A5}" type="presParOf" srcId="{02BE4258-C777-4849-AD5E-3C9D03B8E905}" destId="{2D2367E4-7C41-4245-9BB8-7423347FBB45}" srcOrd="0" destOrd="0" presId="urn:microsoft.com/office/officeart/2005/8/layout/hierarchy5"/>
    <dgm:cxn modelId="{CAE1E00D-6494-494B-81BC-B90ABD9806C1}" type="presParOf" srcId="{05CDEDCA-E0BB-094C-8716-FFA65897D202}" destId="{EF23A773-F54F-614B-90BD-A54DDEB2EAD4}" srcOrd="1" destOrd="0" presId="urn:microsoft.com/office/officeart/2005/8/layout/hierarchy5"/>
    <dgm:cxn modelId="{2512415B-4AB4-254C-81C2-16243E7A03AF}" type="presParOf" srcId="{EF23A773-F54F-614B-90BD-A54DDEB2EAD4}" destId="{C029E2FA-EC30-4147-B7B4-FCD636BD98A9}" srcOrd="0" destOrd="0" presId="urn:microsoft.com/office/officeart/2005/8/layout/hierarchy5"/>
    <dgm:cxn modelId="{27217CD0-B7F0-F543-8AE6-983045315BBE}" type="presParOf" srcId="{EF23A773-F54F-614B-90BD-A54DDEB2EAD4}" destId="{796017BE-EE39-5843-95E8-50F67B0C0F60}" srcOrd="1" destOrd="0" presId="urn:microsoft.com/office/officeart/2005/8/layout/hierarchy5"/>
    <dgm:cxn modelId="{AEB5B7A6-C79F-354F-A619-D4FA35FA3B89}" type="presParOf" srcId="{05CDEDCA-E0BB-094C-8716-FFA65897D202}" destId="{62E4815F-C030-EB4C-83F7-7F1425B2E7F8}" srcOrd="2" destOrd="0" presId="urn:microsoft.com/office/officeart/2005/8/layout/hierarchy5"/>
    <dgm:cxn modelId="{6D59D53F-5E25-DA48-A615-ED5DDD3D414D}" type="presParOf" srcId="{62E4815F-C030-EB4C-83F7-7F1425B2E7F8}" destId="{329EB997-D06E-3147-9494-A7305776FC02}" srcOrd="0" destOrd="0" presId="urn:microsoft.com/office/officeart/2005/8/layout/hierarchy5"/>
    <dgm:cxn modelId="{0BE1E47C-1329-BF40-9839-F8DBE5037204}" type="presParOf" srcId="{05CDEDCA-E0BB-094C-8716-FFA65897D202}" destId="{C9CD55BB-971B-5747-A442-7ACC20659289}" srcOrd="3" destOrd="0" presId="urn:microsoft.com/office/officeart/2005/8/layout/hierarchy5"/>
    <dgm:cxn modelId="{7953D6E6-FFD3-384A-9D78-CB53A13BB021}" type="presParOf" srcId="{C9CD55BB-971B-5747-A442-7ACC20659289}" destId="{6905FB78-3894-D444-BF8F-5DFD00C98FCB}" srcOrd="0" destOrd="0" presId="urn:microsoft.com/office/officeart/2005/8/layout/hierarchy5"/>
    <dgm:cxn modelId="{0282754F-205A-B746-A9EF-80C4A3797A3C}" type="presParOf" srcId="{C9CD55BB-971B-5747-A442-7ACC20659289}" destId="{267EDC25-AFE3-AC41-A328-D932B8ED7ED4}" srcOrd="1" destOrd="0" presId="urn:microsoft.com/office/officeart/2005/8/layout/hierarchy5"/>
    <dgm:cxn modelId="{F08B1ECB-6FF8-F348-927B-EC5E199D59F3}" type="presParOf" srcId="{05CDEDCA-E0BB-094C-8716-FFA65897D202}" destId="{47F1884B-4F39-6947-8ACB-FD868F9D0D54}" srcOrd="4" destOrd="0" presId="urn:microsoft.com/office/officeart/2005/8/layout/hierarchy5"/>
    <dgm:cxn modelId="{A28250DE-B8C8-D943-B7ED-C5ECA524B533}" type="presParOf" srcId="{47F1884B-4F39-6947-8ACB-FD868F9D0D54}" destId="{F9FC69FE-06A4-3541-A878-B70C43A63B05}" srcOrd="0" destOrd="0" presId="urn:microsoft.com/office/officeart/2005/8/layout/hierarchy5"/>
    <dgm:cxn modelId="{095830C2-164B-C741-B031-7BE5C065F0CD}" type="presParOf" srcId="{05CDEDCA-E0BB-094C-8716-FFA65897D202}" destId="{28F3CC3F-4081-9440-BB4B-D2CD65CC7BCB}" srcOrd="5" destOrd="0" presId="urn:microsoft.com/office/officeart/2005/8/layout/hierarchy5"/>
    <dgm:cxn modelId="{C8AA7800-9460-8E42-A859-7D63F6716875}" type="presParOf" srcId="{28F3CC3F-4081-9440-BB4B-D2CD65CC7BCB}" destId="{400B1920-F7D8-FA46-B5B5-675DB0A2F7B5}" srcOrd="0" destOrd="0" presId="urn:microsoft.com/office/officeart/2005/8/layout/hierarchy5"/>
    <dgm:cxn modelId="{E70867D8-54A4-D742-A581-5F9EC5C51BC1}" type="presParOf" srcId="{28F3CC3F-4081-9440-BB4B-D2CD65CC7BCB}" destId="{9FF8F3CB-CA51-A646-9E54-B8CBF64DA615}" srcOrd="1" destOrd="0" presId="urn:microsoft.com/office/officeart/2005/8/layout/hierarchy5"/>
    <dgm:cxn modelId="{3E5D11D6-003C-FA4A-8A29-2422E485527E}" type="presParOf" srcId="{05CDEDCA-E0BB-094C-8716-FFA65897D202}" destId="{FCE1A7AE-DEB4-3244-8E35-10D218E589BD}" srcOrd="6" destOrd="0" presId="urn:microsoft.com/office/officeart/2005/8/layout/hierarchy5"/>
    <dgm:cxn modelId="{AC2C3C86-55D3-F743-B1F9-A4625044F6FA}" type="presParOf" srcId="{FCE1A7AE-DEB4-3244-8E35-10D218E589BD}" destId="{39501D6A-70DE-CE4E-B54D-BB69AB3F2C4C}" srcOrd="0" destOrd="0" presId="urn:microsoft.com/office/officeart/2005/8/layout/hierarchy5"/>
    <dgm:cxn modelId="{3F927164-8674-A847-8A16-839489CE8EE9}" type="presParOf" srcId="{05CDEDCA-E0BB-094C-8716-FFA65897D202}" destId="{4CEE7EEA-660E-914A-911C-BB49C77B6CB6}" srcOrd="7" destOrd="0" presId="urn:microsoft.com/office/officeart/2005/8/layout/hierarchy5"/>
    <dgm:cxn modelId="{483790ED-C82D-6348-BBF5-5BC3E5395608}" type="presParOf" srcId="{4CEE7EEA-660E-914A-911C-BB49C77B6CB6}" destId="{8C2C4429-6AB9-5E42-AD58-D8D49DF3D31F}" srcOrd="0" destOrd="0" presId="urn:microsoft.com/office/officeart/2005/8/layout/hierarchy5"/>
    <dgm:cxn modelId="{30E0AC36-4758-2041-A545-B249D65C6623}" type="presParOf" srcId="{4CEE7EEA-660E-914A-911C-BB49C77B6CB6}" destId="{7589EC34-B6A5-C544-9974-997B06DD0A7D}" srcOrd="1" destOrd="0" presId="urn:microsoft.com/office/officeart/2005/8/layout/hierarchy5"/>
    <dgm:cxn modelId="{84F49EB0-0A32-9344-8BF0-F8010F57ABC2}" type="presParOf" srcId="{C520F2F4-100E-EB44-93B1-3DDA4F1E018C}" destId="{8EC6BFDF-7808-FE4F-8E1A-C540872026D9}" srcOrd="1" destOrd="0" presId="urn:microsoft.com/office/officeart/2005/8/layout/hierarchy5"/>
    <dgm:cxn modelId="{8AA8E688-9579-A44F-A595-D178A945E50B}" type="presParOf" srcId="{8EC6BFDF-7808-FE4F-8E1A-C540872026D9}" destId="{7B4993BD-826C-C249-8C52-E2C1C87F3EF5}" srcOrd="0" destOrd="0" presId="urn:microsoft.com/office/officeart/2005/8/layout/hierarchy5"/>
    <dgm:cxn modelId="{6D0037CF-C62D-6244-B6BC-8C86F6C9A164}" type="presParOf" srcId="{7B4993BD-826C-C249-8C52-E2C1C87F3EF5}" destId="{2A065324-1798-A84C-BC24-9118311887D7}" srcOrd="0" destOrd="0" presId="urn:microsoft.com/office/officeart/2005/8/layout/hierarchy5"/>
    <dgm:cxn modelId="{2D88491D-8B9B-AB49-A346-0332315A34EA}" type="presParOf" srcId="{7B4993BD-826C-C249-8C52-E2C1C87F3EF5}" destId="{6C15C87C-D79C-B14F-9E7A-747E9C81022D}" srcOrd="1" destOrd="0" presId="urn:microsoft.com/office/officeart/2005/8/layout/hierarchy5"/>
    <dgm:cxn modelId="{FC22F33E-40C5-D04C-9B86-D102946158A2}" type="presParOf" srcId="{8EC6BFDF-7808-FE4F-8E1A-C540872026D9}" destId="{33FFDD7D-1685-8647-AF68-B3F72C73F28F}" srcOrd="1" destOrd="0" presId="urn:microsoft.com/office/officeart/2005/8/layout/hierarchy5"/>
    <dgm:cxn modelId="{AAD331F6-283C-E24A-B7F7-33CDBEC4F3EA}" type="presParOf" srcId="{33FFDD7D-1685-8647-AF68-B3F72C73F28F}" destId="{64DADC08-AD1D-8E40-911B-54D529E8707D}" srcOrd="0" destOrd="0" presId="urn:microsoft.com/office/officeart/2005/8/layout/hierarchy5"/>
    <dgm:cxn modelId="{EF609AB7-A7F7-994C-B6D5-85B59233DEF3}" type="presParOf" srcId="{8EC6BFDF-7808-FE4F-8E1A-C540872026D9}" destId="{F2755FBA-99D9-DA42-9D0C-D6E48A9536AE}" srcOrd="2" destOrd="0" presId="urn:microsoft.com/office/officeart/2005/8/layout/hierarchy5"/>
    <dgm:cxn modelId="{B8018BC7-FD57-7244-9A3A-356CE19FF100}" type="presParOf" srcId="{F2755FBA-99D9-DA42-9D0C-D6E48A9536AE}" destId="{C35F509D-CF8D-764D-A4DF-C6B83F27146D}" srcOrd="0" destOrd="0" presId="urn:microsoft.com/office/officeart/2005/8/layout/hierarchy5"/>
    <dgm:cxn modelId="{21E6EBB1-5683-BC4B-B03F-FF06EC897DD8}" type="presParOf" srcId="{F2755FBA-99D9-DA42-9D0C-D6E48A9536AE}" destId="{6FF4F1A0-2D1E-1642-A8BA-048480983022}" srcOrd="1" destOrd="0" presId="urn:microsoft.com/office/officeart/2005/8/layout/hierarchy5"/>
    <dgm:cxn modelId="{C87F15AA-E4CF-6D41-8A48-027968D73648}" type="presParOf" srcId="{8EC6BFDF-7808-FE4F-8E1A-C540872026D9}" destId="{7DA993EF-DF32-A446-86A9-D836A3968024}" srcOrd="3" destOrd="0" presId="urn:microsoft.com/office/officeart/2005/8/layout/hierarchy5"/>
    <dgm:cxn modelId="{EBD8F68E-8681-9D48-8477-B709D9F8334F}" type="presParOf" srcId="{7DA993EF-DF32-A446-86A9-D836A3968024}" destId="{64605D6C-A970-7E40-81EB-ECD98FDDC275}" srcOrd="0" destOrd="0" presId="urn:microsoft.com/office/officeart/2005/8/layout/hierarchy5"/>
    <dgm:cxn modelId="{3C29337D-E98C-2C42-B59D-690B92F9BA33}" type="presParOf" srcId="{8EC6BFDF-7808-FE4F-8E1A-C540872026D9}" destId="{8B6B70F5-301A-654B-BFE8-E98D1A870E4A}" srcOrd="4" destOrd="0" presId="urn:microsoft.com/office/officeart/2005/8/layout/hierarchy5"/>
    <dgm:cxn modelId="{35DBE08E-B7FB-8C4D-95FA-718B2B599A6C}" type="presParOf" srcId="{8B6B70F5-301A-654B-BFE8-E98D1A870E4A}" destId="{18FF4499-FA61-CD43-9C1B-06E0A2629101}" srcOrd="0" destOrd="0" presId="urn:microsoft.com/office/officeart/2005/8/layout/hierarchy5"/>
    <dgm:cxn modelId="{5CCC62C7-4D3C-ED44-BEA7-CA4F1B4BEF81}" type="presParOf" srcId="{8B6B70F5-301A-654B-BFE8-E98D1A870E4A}" destId="{DAB71A95-ED1D-9743-8AF9-A1FE3A0FA4A3}"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532A1-2C2C-45E5-8E36-A861DF18CC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2A15AFF-954D-4F82-A555-CDD074AE3F5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2400" b="1" dirty="0" smtClean="0"/>
            <a:t>IMPACT</a:t>
          </a:r>
          <a:endParaRPr lang="en-US" sz="2400" b="1" dirty="0"/>
        </a:p>
      </dgm:t>
    </dgm:pt>
    <dgm:pt modelId="{15403D37-E694-4EE6-AEDE-2433C3E58DA0}" type="parTrans" cxnId="{F1B15DE6-6F8F-46C4-9010-0D82D5FCD215}">
      <dgm:prSet/>
      <dgm:spPr/>
      <dgm:t>
        <a:bodyPr/>
        <a:lstStyle/>
        <a:p>
          <a:endParaRPr lang="en-US"/>
        </a:p>
      </dgm:t>
    </dgm:pt>
    <dgm:pt modelId="{F2A4BE62-51FB-4960-8F8B-AB3C5C0FCFD7}" type="sibTrans" cxnId="{F1B15DE6-6F8F-46C4-9010-0D82D5FCD215}">
      <dgm:prSet/>
      <dgm:spPr/>
      <dgm:t>
        <a:bodyPr/>
        <a:lstStyle/>
        <a:p>
          <a:endParaRPr lang="en-US"/>
        </a:p>
      </dgm:t>
    </dgm:pt>
    <dgm:pt modelId="{EAB2D5E5-64FA-41E6-B07B-FA5B19E7F22D}">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600" dirty="0" smtClean="0"/>
            <a:t>Rise in GW level by 2 to 4 m near recharge structures</a:t>
          </a:r>
          <a:endParaRPr lang="en-US" sz="1600" dirty="0"/>
        </a:p>
      </dgm:t>
    </dgm:pt>
    <dgm:pt modelId="{53F151D9-9EB7-4F87-A96B-B5362A19DED5}" type="parTrans" cxnId="{4EEFCD9B-F8DA-46F8-A73A-AE27D8C81D5F}">
      <dgm:prSet/>
      <dgm:spPr/>
      <dgm:t>
        <a:bodyPr/>
        <a:lstStyle/>
        <a:p>
          <a:endParaRPr lang="en-US"/>
        </a:p>
      </dgm:t>
    </dgm:pt>
    <dgm:pt modelId="{9EAF0C65-563E-45BC-ACFE-D234748E585B}" type="sibTrans" cxnId="{4EEFCD9B-F8DA-46F8-A73A-AE27D8C81D5F}">
      <dgm:prSet/>
      <dgm:spPr/>
      <dgm:t>
        <a:bodyPr/>
        <a:lstStyle/>
        <a:p>
          <a:endParaRPr lang="en-US"/>
        </a:p>
      </dgm:t>
    </dgm:pt>
    <dgm:pt modelId="{7A4DC45D-F56E-4EB1-B648-68B92F75307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600" dirty="0" smtClean="0"/>
            <a:t>Revival of dry </a:t>
          </a:r>
          <a:r>
            <a:rPr lang="en-GB" sz="1600" dirty="0" err="1" smtClean="0"/>
            <a:t>dugwells</a:t>
          </a:r>
          <a:r>
            <a:rPr lang="en-GB" sz="1600" dirty="0" smtClean="0"/>
            <a:t> (0.5 to 2km from spreading canal)</a:t>
          </a:r>
          <a:endParaRPr lang="en-US" sz="1600" dirty="0"/>
        </a:p>
      </dgm:t>
    </dgm:pt>
    <dgm:pt modelId="{BEF06459-9CCC-475E-9338-4CD35248267A}" type="parTrans" cxnId="{7357D3CB-C1E0-410F-98A5-497831248908}">
      <dgm:prSet/>
      <dgm:spPr/>
      <dgm:t>
        <a:bodyPr/>
        <a:lstStyle/>
        <a:p>
          <a:endParaRPr lang="en-US"/>
        </a:p>
      </dgm:t>
    </dgm:pt>
    <dgm:pt modelId="{CCBBBD23-42E7-4D93-A7DA-1A34B84908A8}" type="sibTrans" cxnId="{7357D3CB-C1E0-410F-98A5-497831248908}">
      <dgm:prSet/>
      <dgm:spPr/>
      <dgm:t>
        <a:bodyPr/>
        <a:lstStyle/>
        <a:p>
          <a:endParaRPr lang="en-US"/>
        </a:p>
      </dgm:t>
    </dgm:pt>
    <dgm:pt modelId="{993103DE-8C29-40C1-AD19-195209A8BD77}">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600" dirty="0" smtClean="0"/>
            <a:t>Increase in irrigated area &amp; cropping intensity</a:t>
          </a:r>
          <a:endParaRPr lang="en-US" sz="1600" dirty="0"/>
        </a:p>
      </dgm:t>
    </dgm:pt>
    <dgm:pt modelId="{047C4B69-8942-4499-A738-4F10A3BC0874}" type="parTrans" cxnId="{91CDE6E4-C289-4F0F-93D9-6253D2519309}">
      <dgm:prSet/>
      <dgm:spPr/>
      <dgm:t>
        <a:bodyPr/>
        <a:lstStyle/>
        <a:p>
          <a:endParaRPr lang="en-US"/>
        </a:p>
      </dgm:t>
    </dgm:pt>
    <dgm:pt modelId="{337CC8A7-CCF8-4C72-8B73-9B305402D568}" type="sibTrans" cxnId="{91CDE6E4-C289-4F0F-93D9-6253D2519309}">
      <dgm:prSet/>
      <dgm:spPr/>
      <dgm:t>
        <a:bodyPr/>
        <a:lstStyle/>
        <a:p>
          <a:endParaRPr lang="en-US"/>
        </a:p>
      </dgm:t>
    </dgm:pt>
    <dgm:pt modelId="{D27D1201-B75F-4C1E-9F07-6016E9431C91}">
      <dgm:prSet custT="1">
        <dgm:style>
          <a:lnRef idx="2">
            <a:schemeClr val="accent1"/>
          </a:lnRef>
          <a:fillRef idx="1">
            <a:schemeClr val="lt1"/>
          </a:fillRef>
          <a:effectRef idx="0">
            <a:schemeClr val="accent1"/>
          </a:effectRef>
          <a:fontRef idx="minor">
            <a:schemeClr val="dk1"/>
          </a:fontRef>
        </dgm:style>
      </dgm:prSet>
      <dgm:spPr/>
      <dgm:t>
        <a:bodyPr/>
        <a:lstStyle/>
        <a:p>
          <a:r>
            <a:rPr lang="en-GB" sz="1600" dirty="0" smtClean="0"/>
            <a:t>Reduction in energy use for pumping water</a:t>
          </a:r>
          <a:endParaRPr lang="en-US" sz="1600" dirty="0"/>
        </a:p>
      </dgm:t>
    </dgm:pt>
    <dgm:pt modelId="{25FE75D5-ABD0-4627-937E-5308A9B175E0}" type="parTrans" cxnId="{82E0C5F0-7207-403A-9116-46751548AEFE}">
      <dgm:prSet/>
      <dgm:spPr/>
      <dgm:t>
        <a:bodyPr/>
        <a:lstStyle/>
        <a:p>
          <a:endParaRPr lang="en-US"/>
        </a:p>
      </dgm:t>
    </dgm:pt>
    <dgm:pt modelId="{F0F917FF-DC22-474F-873E-2A1494930146}" type="sibTrans" cxnId="{82E0C5F0-7207-403A-9116-46751548AEFE}">
      <dgm:prSet/>
      <dgm:spPr/>
      <dgm:t>
        <a:bodyPr/>
        <a:lstStyle/>
        <a:p>
          <a:endParaRPr lang="en-US"/>
        </a:p>
      </dgm:t>
    </dgm:pt>
    <dgm:pt modelId="{CA694764-5AE0-4C48-962B-8770482B8CB2}" type="pres">
      <dgm:prSet presAssocID="{8FA532A1-2C2C-45E5-8E36-A861DF18CCB7}" presName="hierChild1" presStyleCnt="0">
        <dgm:presLayoutVars>
          <dgm:orgChart val="1"/>
          <dgm:chPref val="1"/>
          <dgm:dir/>
          <dgm:animOne val="branch"/>
          <dgm:animLvl val="lvl"/>
          <dgm:resizeHandles/>
        </dgm:presLayoutVars>
      </dgm:prSet>
      <dgm:spPr/>
      <dgm:t>
        <a:bodyPr/>
        <a:lstStyle/>
        <a:p>
          <a:endParaRPr lang="en-GB"/>
        </a:p>
      </dgm:t>
    </dgm:pt>
    <dgm:pt modelId="{9D2DA752-34CE-4981-9092-6757219EC15D}" type="pres">
      <dgm:prSet presAssocID="{72A15AFF-954D-4F82-A555-CDD074AE3F5A}" presName="hierRoot1" presStyleCnt="0">
        <dgm:presLayoutVars>
          <dgm:hierBranch val="init"/>
        </dgm:presLayoutVars>
      </dgm:prSet>
      <dgm:spPr/>
    </dgm:pt>
    <dgm:pt modelId="{61F7654A-5441-45D8-9637-FFAFE76270C5}" type="pres">
      <dgm:prSet presAssocID="{72A15AFF-954D-4F82-A555-CDD074AE3F5A}" presName="rootComposite1" presStyleCnt="0"/>
      <dgm:spPr/>
    </dgm:pt>
    <dgm:pt modelId="{3D3B0C82-FE42-48C1-A00F-D26A999C70FB}" type="pres">
      <dgm:prSet presAssocID="{72A15AFF-954D-4F82-A555-CDD074AE3F5A}" presName="rootText1" presStyleLbl="node0" presStyleIdx="0" presStyleCnt="1" custScaleY="48863">
        <dgm:presLayoutVars>
          <dgm:chPref val="3"/>
        </dgm:presLayoutVars>
      </dgm:prSet>
      <dgm:spPr>
        <a:prstGeom prst="roundRect">
          <a:avLst/>
        </a:prstGeom>
      </dgm:spPr>
      <dgm:t>
        <a:bodyPr/>
        <a:lstStyle/>
        <a:p>
          <a:endParaRPr lang="en-US"/>
        </a:p>
      </dgm:t>
    </dgm:pt>
    <dgm:pt modelId="{C6D5D4DF-18F2-4143-8F4E-13F5A70B5DC6}" type="pres">
      <dgm:prSet presAssocID="{72A15AFF-954D-4F82-A555-CDD074AE3F5A}" presName="rootConnector1" presStyleLbl="node1" presStyleIdx="0" presStyleCnt="0"/>
      <dgm:spPr/>
      <dgm:t>
        <a:bodyPr/>
        <a:lstStyle/>
        <a:p>
          <a:endParaRPr lang="en-GB"/>
        </a:p>
      </dgm:t>
    </dgm:pt>
    <dgm:pt modelId="{FE837A39-5CA4-46CA-BBB5-5AAA1BBB80C4}" type="pres">
      <dgm:prSet presAssocID="{72A15AFF-954D-4F82-A555-CDD074AE3F5A}" presName="hierChild2" presStyleCnt="0"/>
      <dgm:spPr/>
    </dgm:pt>
    <dgm:pt modelId="{9FC17873-6266-482E-BEFF-A131104B3F8D}" type="pres">
      <dgm:prSet presAssocID="{53F151D9-9EB7-4F87-A96B-B5362A19DED5}" presName="Name37" presStyleLbl="parChTrans1D2" presStyleIdx="0" presStyleCnt="4"/>
      <dgm:spPr/>
      <dgm:t>
        <a:bodyPr/>
        <a:lstStyle/>
        <a:p>
          <a:endParaRPr lang="en-GB"/>
        </a:p>
      </dgm:t>
    </dgm:pt>
    <dgm:pt modelId="{77748962-2429-4498-9972-6AA2A084BD76}" type="pres">
      <dgm:prSet presAssocID="{EAB2D5E5-64FA-41E6-B07B-FA5B19E7F22D}" presName="hierRoot2" presStyleCnt="0">
        <dgm:presLayoutVars>
          <dgm:hierBranch val="init"/>
        </dgm:presLayoutVars>
      </dgm:prSet>
      <dgm:spPr/>
    </dgm:pt>
    <dgm:pt modelId="{889C0965-BA6B-4979-972F-AA8697AC62FD}" type="pres">
      <dgm:prSet presAssocID="{EAB2D5E5-64FA-41E6-B07B-FA5B19E7F22D}" presName="rootComposite" presStyleCnt="0"/>
      <dgm:spPr/>
    </dgm:pt>
    <dgm:pt modelId="{BE811D16-EFF3-4455-B992-6B85E522A06C}" type="pres">
      <dgm:prSet presAssocID="{EAB2D5E5-64FA-41E6-B07B-FA5B19E7F22D}" presName="rootText" presStyleLbl="node2" presStyleIdx="0" presStyleCnt="4" custScaleX="122884" custScaleY="104972">
        <dgm:presLayoutVars>
          <dgm:chPref val="3"/>
        </dgm:presLayoutVars>
      </dgm:prSet>
      <dgm:spPr>
        <a:prstGeom prst="roundRect">
          <a:avLst/>
        </a:prstGeom>
      </dgm:spPr>
      <dgm:t>
        <a:bodyPr/>
        <a:lstStyle/>
        <a:p>
          <a:endParaRPr lang="en-US"/>
        </a:p>
      </dgm:t>
    </dgm:pt>
    <dgm:pt modelId="{2544C8A2-A486-4345-AAA6-6005F16F329F}" type="pres">
      <dgm:prSet presAssocID="{EAB2D5E5-64FA-41E6-B07B-FA5B19E7F22D}" presName="rootConnector" presStyleLbl="node2" presStyleIdx="0" presStyleCnt="4"/>
      <dgm:spPr/>
      <dgm:t>
        <a:bodyPr/>
        <a:lstStyle/>
        <a:p>
          <a:endParaRPr lang="en-GB"/>
        </a:p>
      </dgm:t>
    </dgm:pt>
    <dgm:pt modelId="{5DEF3D0C-EA70-4CD6-8F20-C66BB4033FD7}" type="pres">
      <dgm:prSet presAssocID="{EAB2D5E5-64FA-41E6-B07B-FA5B19E7F22D}" presName="hierChild4" presStyleCnt="0"/>
      <dgm:spPr/>
    </dgm:pt>
    <dgm:pt modelId="{3D5E1FEB-0D2E-4C3D-8509-BD6DA1BD45E3}" type="pres">
      <dgm:prSet presAssocID="{EAB2D5E5-64FA-41E6-B07B-FA5B19E7F22D}" presName="hierChild5" presStyleCnt="0"/>
      <dgm:spPr/>
    </dgm:pt>
    <dgm:pt modelId="{0A61007C-9155-460E-A0F2-F9772FBE0B29}" type="pres">
      <dgm:prSet presAssocID="{BEF06459-9CCC-475E-9338-4CD35248267A}" presName="Name37" presStyleLbl="parChTrans1D2" presStyleIdx="1" presStyleCnt="4"/>
      <dgm:spPr/>
      <dgm:t>
        <a:bodyPr/>
        <a:lstStyle/>
        <a:p>
          <a:endParaRPr lang="en-GB"/>
        </a:p>
      </dgm:t>
    </dgm:pt>
    <dgm:pt modelId="{65CA01ED-3022-4AF6-9FF7-BDC8D13F641F}" type="pres">
      <dgm:prSet presAssocID="{7A4DC45D-F56E-4EB1-B648-68B92F753071}" presName="hierRoot2" presStyleCnt="0">
        <dgm:presLayoutVars>
          <dgm:hierBranch val="init"/>
        </dgm:presLayoutVars>
      </dgm:prSet>
      <dgm:spPr/>
    </dgm:pt>
    <dgm:pt modelId="{F58D3645-F37F-466E-BAE6-5D034973A98D}" type="pres">
      <dgm:prSet presAssocID="{7A4DC45D-F56E-4EB1-B648-68B92F753071}" presName="rootComposite" presStyleCnt="0"/>
      <dgm:spPr/>
    </dgm:pt>
    <dgm:pt modelId="{296F7955-5A94-4475-90C8-05DC95805053}" type="pres">
      <dgm:prSet presAssocID="{7A4DC45D-F56E-4EB1-B648-68B92F753071}" presName="rootText" presStyleLbl="node2" presStyleIdx="1" presStyleCnt="4" custScaleX="131873" custScaleY="104972">
        <dgm:presLayoutVars>
          <dgm:chPref val="3"/>
        </dgm:presLayoutVars>
      </dgm:prSet>
      <dgm:spPr>
        <a:prstGeom prst="roundRect">
          <a:avLst/>
        </a:prstGeom>
      </dgm:spPr>
      <dgm:t>
        <a:bodyPr/>
        <a:lstStyle/>
        <a:p>
          <a:endParaRPr lang="en-US"/>
        </a:p>
      </dgm:t>
    </dgm:pt>
    <dgm:pt modelId="{33CE5207-B92C-49A5-941A-F8BB4C5D09FE}" type="pres">
      <dgm:prSet presAssocID="{7A4DC45D-F56E-4EB1-B648-68B92F753071}" presName="rootConnector" presStyleLbl="node2" presStyleIdx="1" presStyleCnt="4"/>
      <dgm:spPr/>
      <dgm:t>
        <a:bodyPr/>
        <a:lstStyle/>
        <a:p>
          <a:endParaRPr lang="en-GB"/>
        </a:p>
      </dgm:t>
    </dgm:pt>
    <dgm:pt modelId="{D381623D-D416-4EE9-A8CD-047DE62AE595}" type="pres">
      <dgm:prSet presAssocID="{7A4DC45D-F56E-4EB1-B648-68B92F753071}" presName="hierChild4" presStyleCnt="0"/>
      <dgm:spPr/>
    </dgm:pt>
    <dgm:pt modelId="{A5B84926-4695-45E3-8068-34C6F7E8713C}" type="pres">
      <dgm:prSet presAssocID="{7A4DC45D-F56E-4EB1-B648-68B92F753071}" presName="hierChild5" presStyleCnt="0"/>
      <dgm:spPr/>
    </dgm:pt>
    <dgm:pt modelId="{8E91D61F-C661-4DBF-8B89-CDB829978ED9}" type="pres">
      <dgm:prSet presAssocID="{047C4B69-8942-4499-A738-4F10A3BC0874}" presName="Name37" presStyleLbl="parChTrans1D2" presStyleIdx="2" presStyleCnt="4"/>
      <dgm:spPr/>
      <dgm:t>
        <a:bodyPr/>
        <a:lstStyle/>
        <a:p>
          <a:endParaRPr lang="en-GB"/>
        </a:p>
      </dgm:t>
    </dgm:pt>
    <dgm:pt modelId="{16649090-3CC7-4CAA-8188-76B7FC937778}" type="pres">
      <dgm:prSet presAssocID="{993103DE-8C29-40C1-AD19-195209A8BD77}" presName="hierRoot2" presStyleCnt="0">
        <dgm:presLayoutVars>
          <dgm:hierBranch val="init"/>
        </dgm:presLayoutVars>
      </dgm:prSet>
      <dgm:spPr/>
    </dgm:pt>
    <dgm:pt modelId="{37491679-FCF0-4948-8066-5800C8542BA1}" type="pres">
      <dgm:prSet presAssocID="{993103DE-8C29-40C1-AD19-195209A8BD77}" presName="rootComposite" presStyleCnt="0"/>
      <dgm:spPr/>
    </dgm:pt>
    <dgm:pt modelId="{164D9D13-00F9-4FCB-984D-912EA4429448}" type="pres">
      <dgm:prSet presAssocID="{993103DE-8C29-40C1-AD19-195209A8BD77}" presName="rootText" presStyleLbl="node2" presStyleIdx="2" presStyleCnt="4" custScaleX="124015" custScaleY="101484">
        <dgm:presLayoutVars>
          <dgm:chPref val="3"/>
        </dgm:presLayoutVars>
      </dgm:prSet>
      <dgm:spPr>
        <a:prstGeom prst="roundRect">
          <a:avLst/>
        </a:prstGeom>
      </dgm:spPr>
      <dgm:t>
        <a:bodyPr/>
        <a:lstStyle/>
        <a:p>
          <a:endParaRPr lang="en-US"/>
        </a:p>
      </dgm:t>
    </dgm:pt>
    <dgm:pt modelId="{34C06B30-6630-462E-859F-288D9EA83A1D}" type="pres">
      <dgm:prSet presAssocID="{993103DE-8C29-40C1-AD19-195209A8BD77}" presName="rootConnector" presStyleLbl="node2" presStyleIdx="2" presStyleCnt="4"/>
      <dgm:spPr/>
      <dgm:t>
        <a:bodyPr/>
        <a:lstStyle/>
        <a:p>
          <a:endParaRPr lang="en-GB"/>
        </a:p>
      </dgm:t>
    </dgm:pt>
    <dgm:pt modelId="{5F4B2414-5090-439E-AAD8-91BA501F1D33}" type="pres">
      <dgm:prSet presAssocID="{993103DE-8C29-40C1-AD19-195209A8BD77}" presName="hierChild4" presStyleCnt="0"/>
      <dgm:spPr/>
    </dgm:pt>
    <dgm:pt modelId="{D8EF61EE-25F6-4DE1-8401-01B84D4D89D8}" type="pres">
      <dgm:prSet presAssocID="{993103DE-8C29-40C1-AD19-195209A8BD77}" presName="hierChild5" presStyleCnt="0"/>
      <dgm:spPr/>
    </dgm:pt>
    <dgm:pt modelId="{A73E5C25-CB09-46E3-A522-DB1005D211D6}" type="pres">
      <dgm:prSet presAssocID="{25FE75D5-ABD0-4627-937E-5308A9B175E0}" presName="Name37" presStyleLbl="parChTrans1D2" presStyleIdx="3" presStyleCnt="4"/>
      <dgm:spPr/>
      <dgm:t>
        <a:bodyPr/>
        <a:lstStyle/>
        <a:p>
          <a:endParaRPr lang="en-GB"/>
        </a:p>
      </dgm:t>
    </dgm:pt>
    <dgm:pt modelId="{9D838058-0848-47CE-955B-C60E389C1AE1}" type="pres">
      <dgm:prSet presAssocID="{D27D1201-B75F-4C1E-9F07-6016E9431C91}" presName="hierRoot2" presStyleCnt="0">
        <dgm:presLayoutVars>
          <dgm:hierBranch val="init"/>
        </dgm:presLayoutVars>
      </dgm:prSet>
      <dgm:spPr/>
    </dgm:pt>
    <dgm:pt modelId="{9BA900C5-C329-41F1-892B-FF587CEC4CE6}" type="pres">
      <dgm:prSet presAssocID="{D27D1201-B75F-4C1E-9F07-6016E9431C91}" presName="rootComposite" presStyleCnt="0"/>
      <dgm:spPr/>
    </dgm:pt>
    <dgm:pt modelId="{B3A13481-950D-4E8A-B372-3533EADAD7C3}" type="pres">
      <dgm:prSet presAssocID="{D27D1201-B75F-4C1E-9F07-6016E9431C91}" presName="rootText" presStyleLbl="node2" presStyleIdx="3" presStyleCnt="4" custScaleX="115922" custScaleY="98185">
        <dgm:presLayoutVars>
          <dgm:chPref val="3"/>
        </dgm:presLayoutVars>
      </dgm:prSet>
      <dgm:spPr>
        <a:prstGeom prst="roundRect">
          <a:avLst/>
        </a:prstGeom>
      </dgm:spPr>
      <dgm:t>
        <a:bodyPr/>
        <a:lstStyle/>
        <a:p>
          <a:endParaRPr lang="en-US"/>
        </a:p>
      </dgm:t>
    </dgm:pt>
    <dgm:pt modelId="{F30A39E1-6F23-49E3-B4F1-A96DC268EC9E}" type="pres">
      <dgm:prSet presAssocID="{D27D1201-B75F-4C1E-9F07-6016E9431C91}" presName="rootConnector" presStyleLbl="node2" presStyleIdx="3" presStyleCnt="4"/>
      <dgm:spPr/>
      <dgm:t>
        <a:bodyPr/>
        <a:lstStyle/>
        <a:p>
          <a:endParaRPr lang="en-GB"/>
        </a:p>
      </dgm:t>
    </dgm:pt>
    <dgm:pt modelId="{F9B662E7-41AB-4870-A462-45895F66B18E}" type="pres">
      <dgm:prSet presAssocID="{D27D1201-B75F-4C1E-9F07-6016E9431C91}" presName="hierChild4" presStyleCnt="0"/>
      <dgm:spPr/>
    </dgm:pt>
    <dgm:pt modelId="{A26B6079-856C-46D9-A1B8-2F01958F2E74}" type="pres">
      <dgm:prSet presAssocID="{D27D1201-B75F-4C1E-9F07-6016E9431C91}" presName="hierChild5" presStyleCnt="0"/>
      <dgm:spPr/>
    </dgm:pt>
    <dgm:pt modelId="{8C9836C1-4156-41A0-91FB-3E56ABA03FF0}" type="pres">
      <dgm:prSet presAssocID="{72A15AFF-954D-4F82-A555-CDD074AE3F5A}" presName="hierChild3" presStyleCnt="0"/>
      <dgm:spPr/>
    </dgm:pt>
  </dgm:ptLst>
  <dgm:cxnLst>
    <dgm:cxn modelId="{5B99826C-3328-2D48-A14C-EFC18D9BB6B4}" type="presOf" srcId="{72A15AFF-954D-4F82-A555-CDD074AE3F5A}" destId="{3D3B0C82-FE42-48C1-A00F-D26A999C70FB}" srcOrd="0" destOrd="0" presId="urn:microsoft.com/office/officeart/2005/8/layout/orgChart1"/>
    <dgm:cxn modelId="{A6CA3C71-D8A6-D746-9E90-116E8CEAE54E}" type="presOf" srcId="{7A4DC45D-F56E-4EB1-B648-68B92F753071}" destId="{296F7955-5A94-4475-90C8-05DC95805053}" srcOrd="0" destOrd="0" presId="urn:microsoft.com/office/officeart/2005/8/layout/orgChart1"/>
    <dgm:cxn modelId="{4B171E7A-D663-E44B-B9C0-D5E803A13FFF}" type="presOf" srcId="{7A4DC45D-F56E-4EB1-B648-68B92F753071}" destId="{33CE5207-B92C-49A5-941A-F8BB4C5D09FE}" srcOrd="1" destOrd="0" presId="urn:microsoft.com/office/officeart/2005/8/layout/orgChart1"/>
    <dgm:cxn modelId="{4EEFCD9B-F8DA-46F8-A73A-AE27D8C81D5F}" srcId="{72A15AFF-954D-4F82-A555-CDD074AE3F5A}" destId="{EAB2D5E5-64FA-41E6-B07B-FA5B19E7F22D}" srcOrd="0" destOrd="0" parTransId="{53F151D9-9EB7-4F87-A96B-B5362A19DED5}" sibTransId="{9EAF0C65-563E-45BC-ACFE-D234748E585B}"/>
    <dgm:cxn modelId="{6DDA0043-FA8C-D344-9091-A04155EEE824}" type="presOf" srcId="{BEF06459-9CCC-475E-9338-4CD35248267A}" destId="{0A61007C-9155-460E-A0F2-F9772FBE0B29}" srcOrd="0" destOrd="0" presId="urn:microsoft.com/office/officeart/2005/8/layout/orgChart1"/>
    <dgm:cxn modelId="{E4E9C41F-2D85-D24B-ACB8-356DDC62BB2B}" type="presOf" srcId="{72A15AFF-954D-4F82-A555-CDD074AE3F5A}" destId="{C6D5D4DF-18F2-4143-8F4E-13F5A70B5DC6}" srcOrd="1" destOrd="0" presId="urn:microsoft.com/office/officeart/2005/8/layout/orgChart1"/>
    <dgm:cxn modelId="{11FFB353-B682-7749-9C03-84DA10C68C76}" type="presOf" srcId="{D27D1201-B75F-4C1E-9F07-6016E9431C91}" destId="{F30A39E1-6F23-49E3-B4F1-A96DC268EC9E}" srcOrd="1" destOrd="0" presId="urn:microsoft.com/office/officeart/2005/8/layout/orgChart1"/>
    <dgm:cxn modelId="{7357D3CB-C1E0-410F-98A5-497831248908}" srcId="{72A15AFF-954D-4F82-A555-CDD074AE3F5A}" destId="{7A4DC45D-F56E-4EB1-B648-68B92F753071}" srcOrd="1" destOrd="0" parTransId="{BEF06459-9CCC-475E-9338-4CD35248267A}" sibTransId="{CCBBBD23-42E7-4D93-A7DA-1A34B84908A8}"/>
    <dgm:cxn modelId="{442E9A24-0747-2247-BB58-98609D6EA4BA}" type="presOf" srcId="{8FA532A1-2C2C-45E5-8E36-A861DF18CCB7}" destId="{CA694764-5AE0-4C48-962B-8770482B8CB2}" srcOrd="0" destOrd="0" presId="urn:microsoft.com/office/officeart/2005/8/layout/orgChart1"/>
    <dgm:cxn modelId="{82E0C5F0-7207-403A-9116-46751548AEFE}" srcId="{72A15AFF-954D-4F82-A555-CDD074AE3F5A}" destId="{D27D1201-B75F-4C1E-9F07-6016E9431C91}" srcOrd="3" destOrd="0" parTransId="{25FE75D5-ABD0-4627-937E-5308A9B175E0}" sibTransId="{F0F917FF-DC22-474F-873E-2A1494930146}"/>
    <dgm:cxn modelId="{A8109CD2-4E60-DF40-BA6E-FD1C53F06C97}" type="presOf" srcId="{993103DE-8C29-40C1-AD19-195209A8BD77}" destId="{164D9D13-00F9-4FCB-984D-912EA4429448}" srcOrd="0" destOrd="0" presId="urn:microsoft.com/office/officeart/2005/8/layout/orgChart1"/>
    <dgm:cxn modelId="{FC155509-6940-A542-B955-43F13C496C9A}" type="presOf" srcId="{993103DE-8C29-40C1-AD19-195209A8BD77}" destId="{34C06B30-6630-462E-859F-288D9EA83A1D}" srcOrd="1" destOrd="0" presId="urn:microsoft.com/office/officeart/2005/8/layout/orgChart1"/>
    <dgm:cxn modelId="{9263AA47-55B9-F144-B416-59DCC64B082D}" type="presOf" srcId="{EAB2D5E5-64FA-41E6-B07B-FA5B19E7F22D}" destId="{BE811D16-EFF3-4455-B992-6B85E522A06C}" srcOrd="0" destOrd="0" presId="urn:microsoft.com/office/officeart/2005/8/layout/orgChart1"/>
    <dgm:cxn modelId="{2A0790BA-8604-084F-86AA-8CDCA8C2E4B3}" type="presOf" srcId="{25FE75D5-ABD0-4627-937E-5308A9B175E0}" destId="{A73E5C25-CB09-46E3-A522-DB1005D211D6}" srcOrd="0" destOrd="0" presId="urn:microsoft.com/office/officeart/2005/8/layout/orgChart1"/>
    <dgm:cxn modelId="{467D249B-0BBE-F645-9B2E-496AE01E4FBA}" type="presOf" srcId="{EAB2D5E5-64FA-41E6-B07B-FA5B19E7F22D}" destId="{2544C8A2-A486-4345-AAA6-6005F16F329F}" srcOrd="1" destOrd="0" presId="urn:microsoft.com/office/officeart/2005/8/layout/orgChart1"/>
    <dgm:cxn modelId="{674D389F-38D4-B841-B450-D656E6E604C5}" type="presOf" srcId="{D27D1201-B75F-4C1E-9F07-6016E9431C91}" destId="{B3A13481-950D-4E8A-B372-3533EADAD7C3}" srcOrd="0" destOrd="0" presId="urn:microsoft.com/office/officeart/2005/8/layout/orgChart1"/>
    <dgm:cxn modelId="{91CDE6E4-C289-4F0F-93D9-6253D2519309}" srcId="{72A15AFF-954D-4F82-A555-CDD074AE3F5A}" destId="{993103DE-8C29-40C1-AD19-195209A8BD77}" srcOrd="2" destOrd="0" parTransId="{047C4B69-8942-4499-A738-4F10A3BC0874}" sibTransId="{337CC8A7-CCF8-4C72-8B73-9B305402D568}"/>
    <dgm:cxn modelId="{E163EAD7-0E5C-9D4F-A3A8-BB451448A365}" type="presOf" srcId="{047C4B69-8942-4499-A738-4F10A3BC0874}" destId="{8E91D61F-C661-4DBF-8B89-CDB829978ED9}" srcOrd="0" destOrd="0" presId="urn:microsoft.com/office/officeart/2005/8/layout/orgChart1"/>
    <dgm:cxn modelId="{F1B15DE6-6F8F-46C4-9010-0D82D5FCD215}" srcId="{8FA532A1-2C2C-45E5-8E36-A861DF18CCB7}" destId="{72A15AFF-954D-4F82-A555-CDD074AE3F5A}" srcOrd="0" destOrd="0" parTransId="{15403D37-E694-4EE6-AEDE-2433C3E58DA0}" sibTransId="{F2A4BE62-51FB-4960-8F8B-AB3C5C0FCFD7}"/>
    <dgm:cxn modelId="{2CFD187D-57EB-9F4B-9613-DFA142E98400}" type="presOf" srcId="{53F151D9-9EB7-4F87-A96B-B5362A19DED5}" destId="{9FC17873-6266-482E-BEFF-A131104B3F8D}" srcOrd="0" destOrd="0" presId="urn:microsoft.com/office/officeart/2005/8/layout/orgChart1"/>
    <dgm:cxn modelId="{054E44B0-32FD-CB42-BEC3-6F9473EE172D}" type="presParOf" srcId="{CA694764-5AE0-4C48-962B-8770482B8CB2}" destId="{9D2DA752-34CE-4981-9092-6757219EC15D}" srcOrd="0" destOrd="0" presId="urn:microsoft.com/office/officeart/2005/8/layout/orgChart1"/>
    <dgm:cxn modelId="{276E47C5-CA88-EF46-A3EA-83A057FBFC48}" type="presParOf" srcId="{9D2DA752-34CE-4981-9092-6757219EC15D}" destId="{61F7654A-5441-45D8-9637-FFAFE76270C5}" srcOrd="0" destOrd="0" presId="urn:microsoft.com/office/officeart/2005/8/layout/orgChart1"/>
    <dgm:cxn modelId="{54EC5D0D-A74B-4748-A1F0-16642111ABF7}" type="presParOf" srcId="{61F7654A-5441-45D8-9637-FFAFE76270C5}" destId="{3D3B0C82-FE42-48C1-A00F-D26A999C70FB}" srcOrd="0" destOrd="0" presId="urn:microsoft.com/office/officeart/2005/8/layout/orgChart1"/>
    <dgm:cxn modelId="{F1AB4DD8-7202-CA45-B7C8-37DE5DC80AA4}" type="presParOf" srcId="{61F7654A-5441-45D8-9637-FFAFE76270C5}" destId="{C6D5D4DF-18F2-4143-8F4E-13F5A70B5DC6}" srcOrd="1" destOrd="0" presId="urn:microsoft.com/office/officeart/2005/8/layout/orgChart1"/>
    <dgm:cxn modelId="{6D4CFD0B-906A-2640-9906-C1D163FDF6AB}" type="presParOf" srcId="{9D2DA752-34CE-4981-9092-6757219EC15D}" destId="{FE837A39-5CA4-46CA-BBB5-5AAA1BBB80C4}" srcOrd="1" destOrd="0" presId="urn:microsoft.com/office/officeart/2005/8/layout/orgChart1"/>
    <dgm:cxn modelId="{9554CF4C-16E8-2C44-A4CD-BB85FB201618}" type="presParOf" srcId="{FE837A39-5CA4-46CA-BBB5-5AAA1BBB80C4}" destId="{9FC17873-6266-482E-BEFF-A131104B3F8D}" srcOrd="0" destOrd="0" presId="urn:microsoft.com/office/officeart/2005/8/layout/orgChart1"/>
    <dgm:cxn modelId="{1C73B053-E094-764D-9126-66352070FD20}" type="presParOf" srcId="{FE837A39-5CA4-46CA-BBB5-5AAA1BBB80C4}" destId="{77748962-2429-4498-9972-6AA2A084BD76}" srcOrd="1" destOrd="0" presId="urn:microsoft.com/office/officeart/2005/8/layout/orgChart1"/>
    <dgm:cxn modelId="{1C769C4B-9A90-9E44-A04A-E569DF1F06C7}" type="presParOf" srcId="{77748962-2429-4498-9972-6AA2A084BD76}" destId="{889C0965-BA6B-4979-972F-AA8697AC62FD}" srcOrd="0" destOrd="0" presId="urn:microsoft.com/office/officeart/2005/8/layout/orgChart1"/>
    <dgm:cxn modelId="{100941E4-7654-854A-864F-6D213CD5D8C6}" type="presParOf" srcId="{889C0965-BA6B-4979-972F-AA8697AC62FD}" destId="{BE811D16-EFF3-4455-B992-6B85E522A06C}" srcOrd="0" destOrd="0" presId="urn:microsoft.com/office/officeart/2005/8/layout/orgChart1"/>
    <dgm:cxn modelId="{889AF87D-F50E-7C41-9177-DD6CAEF49CCE}" type="presParOf" srcId="{889C0965-BA6B-4979-972F-AA8697AC62FD}" destId="{2544C8A2-A486-4345-AAA6-6005F16F329F}" srcOrd="1" destOrd="0" presId="urn:microsoft.com/office/officeart/2005/8/layout/orgChart1"/>
    <dgm:cxn modelId="{30EB17FB-5386-AD43-9206-97701612497F}" type="presParOf" srcId="{77748962-2429-4498-9972-6AA2A084BD76}" destId="{5DEF3D0C-EA70-4CD6-8F20-C66BB4033FD7}" srcOrd="1" destOrd="0" presId="urn:microsoft.com/office/officeart/2005/8/layout/orgChart1"/>
    <dgm:cxn modelId="{940E9E3C-3148-F744-8CF5-3154E3246EE5}" type="presParOf" srcId="{77748962-2429-4498-9972-6AA2A084BD76}" destId="{3D5E1FEB-0D2E-4C3D-8509-BD6DA1BD45E3}" srcOrd="2" destOrd="0" presId="urn:microsoft.com/office/officeart/2005/8/layout/orgChart1"/>
    <dgm:cxn modelId="{1E1D95CE-0AB0-9C4E-BA89-B7EEA37279FF}" type="presParOf" srcId="{FE837A39-5CA4-46CA-BBB5-5AAA1BBB80C4}" destId="{0A61007C-9155-460E-A0F2-F9772FBE0B29}" srcOrd="2" destOrd="0" presId="urn:microsoft.com/office/officeart/2005/8/layout/orgChart1"/>
    <dgm:cxn modelId="{704652A9-5C55-4B43-961F-57D71B5D09CD}" type="presParOf" srcId="{FE837A39-5CA4-46CA-BBB5-5AAA1BBB80C4}" destId="{65CA01ED-3022-4AF6-9FF7-BDC8D13F641F}" srcOrd="3" destOrd="0" presId="urn:microsoft.com/office/officeart/2005/8/layout/orgChart1"/>
    <dgm:cxn modelId="{BE1A571B-BD90-B648-8568-03C15BDB129A}" type="presParOf" srcId="{65CA01ED-3022-4AF6-9FF7-BDC8D13F641F}" destId="{F58D3645-F37F-466E-BAE6-5D034973A98D}" srcOrd="0" destOrd="0" presId="urn:microsoft.com/office/officeart/2005/8/layout/orgChart1"/>
    <dgm:cxn modelId="{B2DCC8EF-158A-1F4B-85A8-4152C95CED2A}" type="presParOf" srcId="{F58D3645-F37F-466E-BAE6-5D034973A98D}" destId="{296F7955-5A94-4475-90C8-05DC95805053}" srcOrd="0" destOrd="0" presId="urn:microsoft.com/office/officeart/2005/8/layout/orgChart1"/>
    <dgm:cxn modelId="{D5DCD114-D41D-C541-8E24-0C5A4C81DE7D}" type="presParOf" srcId="{F58D3645-F37F-466E-BAE6-5D034973A98D}" destId="{33CE5207-B92C-49A5-941A-F8BB4C5D09FE}" srcOrd="1" destOrd="0" presId="urn:microsoft.com/office/officeart/2005/8/layout/orgChart1"/>
    <dgm:cxn modelId="{CC09BC17-48EF-8B4A-8425-048F36BAB2BA}" type="presParOf" srcId="{65CA01ED-3022-4AF6-9FF7-BDC8D13F641F}" destId="{D381623D-D416-4EE9-A8CD-047DE62AE595}" srcOrd="1" destOrd="0" presId="urn:microsoft.com/office/officeart/2005/8/layout/orgChart1"/>
    <dgm:cxn modelId="{E269D1D0-83D5-4A4F-952B-E32556D95F91}" type="presParOf" srcId="{65CA01ED-3022-4AF6-9FF7-BDC8D13F641F}" destId="{A5B84926-4695-45E3-8068-34C6F7E8713C}" srcOrd="2" destOrd="0" presId="urn:microsoft.com/office/officeart/2005/8/layout/orgChart1"/>
    <dgm:cxn modelId="{03FB3EA9-CEEC-334F-92D3-3D50A4D924A3}" type="presParOf" srcId="{FE837A39-5CA4-46CA-BBB5-5AAA1BBB80C4}" destId="{8E91D61F-C661-4DBF-8B89-CDB829978ED9}" srcOrd="4" destOrd="0" presId="urn:microsoft.com/office/officeart/2005/8/layout/orgChart1"/>
    <dgm:cxn modelId="{6A5E998D-E4EA-164E-8535-AFAF98796FF7}" type="presParOf" srcId="{FE837A39-5CA4-46CA-BBB5-5AAA1BBB80C4}" destId="{16649090-3CC7-4CAA-8188-76B7FC937778}" srcOrd="5" destOrd="0" presId="urn:microsoft.com/office/officeart/2005/8/layout/orgChart1"/>
    <dgm:cxn modelId="{171833BD-A2B3-D247-8EEE-09AA2501F473}" type="presParOf" srcId="{16649090-3CC7-4CAA-8188-76B7FC937778}" destId="{37491679-FCF0-4948-8066-5800C8542BA1}" srcOrd="0" destOrd="0" presId="urn:microsoft.com/office/officeart/2005/8/layout/orgChart1"/>
    <dgm:cxn modelId="{1C88BD86-F2BB-604D-BB5D-2F9C21A1AAED}" type="presParOf" srcId="{37491679-FCF0-4948-8066-5800C8542BA1}" destId="{164D9D13-00F9-4FCB-984D-912EA4429448}" srcOrd="0" destOrd="0" presId="urn:microsoft.com/office/officeart/2005/8/layout/orgChart1"/>
    <dgm:cxn modelId="{543C6729-9BCB-1F45-BEB9-9FD8CD37D9D4}" type="presParOf" srcId="{37491679-FCF0-4948-8066-5800C8542BA1}" destId="{34C06B30-6630-462E-859F-288D9EA83A1D}" srcOrd="1" destOrd="0" presId="urn:microsoft.com/office/officeart/2005/8/layout/orgChart1"/>
    <dgm:cxn modelId="{62D556F3-CAA7-7947-8374-9472382D29E3}" type="presParOf" srcId="{16649090-3CC7-4CAA-8188-76B7FC937778}" destId="{5F4B2414-5090-439E-AAD8-91BA501F1D33}" srcOrd="1" destOrd="0" presId="urn:microsoft.com/office/officeart/2005/8/layout/orgChart1"/>
    <dgm:cxn modelId="{CF3EAAF2-341D-3D45-A6D5-C942821EC43D}" type="presParOf" srcId="{16649090-3CC7-4CAA-8188-76B7FC937778}" destId="{D8EF61EE-25F6-4DE1-8401-01B84D4D89D8}" srcOrd="2" destOrd="0" presId="urn:microsoft.com/office/officeart/2005/8/layout/orgChart1"/>
    <dgm:cxn modelId="{9CF5C760-29B7-C540-B5F9-AD270BB1E91D}" type="presParOf" srcId="{FE837A39-5CA4-46CA-BBB5-5AAA1BBB80C4}" destId="{A73E5C25-CB09-46E3-A522-DB1005D211D6}" srcOrd="6" destOrd="0" presId="urn:microsoft.com/office/officeart/2005/8/layout/orgChart1"/>
    <dgm:cxn modelId="{DFE9250F-C19D-A34D-8F4C-E28F0D5D3733}" type="presParOf" srcId="{FE837A39-5CA4-46CA-BBB5-5AAA1BBB80C4}" destId="{9D838058-0848-47CE-955B-C60E389C1AE1}" srcOrd="7" destOrd="0" presId="urn:microsoft.com/office/officeart/2005/8/layout/orgChart1"/>
    <dgm:cxn modelId="{E1BF76BB-1DC4-C14A-BBF3-38F5070407EA}" type="presParOf" srcId="{9D838058-0848-47CE-955B-C60E389C1AE1}" destId="{9BA900C5-C329-41F1-892B-FF587CEC4CE6}" srcOrd="0" destOrd="0" presId="urn:microsoft.com/office/officeart/2005/8/layout/orgChart1"/>
    <dgm:cxn modelId="{CE9E7524-3394-5347-9117-BD418776ED75}" type="presParOf" srcId="{9BA900C5-C329-41F1-892B-FF587CEC4CE6}" destId="{B3A13481-950D-4E8A-B372-3533EADAD7C3}" srcOrd="0" destOrd="0" presId="urn:microsoft.com/office/officeart/2005/8/layout/orgChart1"/>
    <dgm:cxn modelId="{FC3D6119-EE04-EB46-901A-1933FCD96FD8}" type="presParOf" srcId="{9BA900C5-C329-41F1-892B-FF587CEC4CE6}" destId="{F30A39E1-6F23-49E3-B4F1-A96DC268EC9E}" srcOrd="1" destOrd="0" presId="urn:microsoft.com/office/officeart/2005/8/layout/orgChart1"/>
    <dgm:cxn modelId="{B68D4228-BCF2-5147-BE1C-B76C6EA238FA}" type="presParOf" srcId="{9D838058-0848-47CE-955B-C60E389C1AE1}" destId="{F9B662E7-41AB-4870-A462-45895F66B18E}" srcOrd="1" destOrd="0" presId="urn:microsoft.com/office/officeart/2005/8/layout/orgChart1"/>
    <dgm:cxn modelId="{B4F5036E-422B-0940-BA3C-76074366C2AF}" type="presParOf" srcId="{9D838058-0848-47CE-955B-C60E389C1AE1}" destId="{A26B6079-856C-46D9-A1B8-2F01958F2E74}" srcOrd="2" destOrd="0" presId="urn:microsoft.com/office/officeart/2005/8/layout/orgChart1"/>
    <dgm:cxn modelId="{9F46783D-DF33-844B-99A6-9A49B63134F0}" type="presParOf" srcId="{9D2DA752-34CE-4981-9092-6757219EC15D}" destId="{8C9836C1-4156-41A0-91FB-3E56ABA03FF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EF29EE-2D4A-104E-A9AF-57D35D775990}" type="doc">
      <dgm:prSet loTypeId="urn:microsoft.com/office/officeart/2005/8/layout/default" loCatId="" qsTypeId="urn:microsoft.com/office/officeart/2005/8/quickstyle/simple4" qsCatId="simple" csTypeId="urn:microsoft.com/office/officeart/2005/8/colors/colorful5" csCatId="colorful" phldr="1"/>
      <dgm:spPr/>
      <dgm:t>
        <a:bodyPr/>
        <a:lstStyle/>
        <a:p>
          <a:endParaRPr lang="en-US"/>
        </a:p>
      </dgm:t>
    </dgm:pt>
    <dgm:pt modelId="{49D16B3E-2189-7F4D-8E7B-1326664A8F51}">
      <dgm:prSet phldrT="[Text]"/>
      <dgm:spPr/>
      <dgm:t>
        <a:bodyPr/>
        <a:lstStyle/>
        <a:p>
          <a:r>
            <a:rPr lang="en-US" dirty="0" smtClean="0"/>
            <a:t>Self reliant villages  </a:t>
          </a:r>
          <a:endParaRPr lang="en-US" dirty="0"/>
        </a:p>
      </dgm:t>
    </dgm:pt>
    <dgm:pt modelId="{5E3A2351-0496-3145-BC80-DC9F749ED374}" type="parTrans" cxnId="{B4959B49-FCAD-DD41-AF24-26F8320361C4}">
      <dgm:prSet/>
      <dgm:spPr/>
      <dgm:t>
        <a:bodyPr/>
        <a:lstStyle/>
        <a:p>
          <a:endParaRPr lang="en-US"/>
        </a:p>
      </dgm:t>
    </dgm:pt>
    <dgm:pt modelId="{C27A4542-F05A-F34F-8076-0ACB78C3C525}" type="sibTrans" cxnId="{B4959B49-FCAD-DD41-AF24-26F8320361C4}">
      <dgm:prSet/>
      <dgm:spPr/>
      <dgm:t>
        <a:bodyPr/>
        <a:lstStyle/>
        <a:p>
          <a:endParaRPr lang="en-US"/>
        </a:p>
      </dgm:t>
    </dgm:pt>
    <dgm:pt modelId="{A1D144FD-9125-D342-BF60-99212ADBCEFD}">
      <dgm:prSet phldrT="[Text]"/>
      <dgm:spPr/>
      <dgm:t>
        <a:bodyPr/>
        <a:lstStyle/>
        <a:p>
          <a:r>
            <a:rPr lang="en-US" dirty="0" smtClean="0"/>
            <a:t>Groundwater level increase</a:t>
          </a:r>
          <a:endParaRPr lang="en-US" dirty="0"/>
        </a:p>
      </dgm:t>
    </dgm:pt>
    <dgm:pt modelId="{8662D69E-56D5-2341-939B-C46F712A1841}" type="parTrans" cxnId="{A6B1E1A7-0880-1E49-B8FB-A2ADA88B3E16}">
      <dgm:prSet/>
      <dgm:spPr/>
      <dgm:t>
        <a:bodyPr/>
        <a:lstStyle/>
        <a:p>
          <a:endParaRPr lang="en-US"/>
        </a:p>
      </dgm:t>
    </dgm:pt>
    <dgm:pt modelId="{9631D5AF-CA3B-B74E-9CBC-B85DCC7A100E}" type="sibTrans" cxnId="{A6B1E1A7-0880-1E49-B8FB-A2ADA88B3E16}">
      <dgm:prSet/>
      <dgm:spPr/>
      <dgm:t>
        <a:bodyPr/>
        <a:lstStyle/>
        <a:p>
          <a:endParaRPr lang="en-US"/>
        </a:p>
      </dgm:t>
    </dgm:pt>
    <dgm:pt modelId="{BD6C9698-7FA9-E041-8C09-F0CBA01BB3B4}">
      <dgm:prSet phldrT="[Text]"/>
      <dgm:spPr/>
      <dgm:t>
        <a:bodyPr/>
        <a:lstStyle/>
        <a:p>
          <a:r>
            <a:rPr lang="en-US" dirty="0" smtClean="0"/>
            <a:t>Availability of drinking water</a:t>
          </a:r>
          <a:endParaRPr lang="en-US" dirty="0"/>
        </a:p>
      </dgm:t>
    </dgm:pt>
    <dgm:pt modelId="{B1CA21BC-2319-9043-9393-094BAB3E704E}" type="parTrans" cxnId="{3E1DE5F5-DB44-E449-A6D4-804C6C1A3045}">
      <dgm:prSet/>
      <dgm:spPr/>
      <dgm:t>
        <a:bodyPr/>
        <a:lstStyle/>
        <a:p>
          <a:endParaRPr lang="en-US"/>
        </a:p>
      </dgm:t>
    </dgm:pt>
    <dgm:pt modelId="{8E268DCD-6095-5D4C-883F-871F98466907}" type="sibTrans" cxnId="{3E1DE5F5-DB44-E449-A6D4-804C6C1A3045}">
      <dgm:prSet/>
      <dgm:spPr/>
      <dgm:t>
        <a:bodyPr/>
        <a:lstStyle/>
        <a:p>
          <a:endParaRPr lang="en-US"/>
        </a:p>
      </dgm:t>
    </dgm:pt>
    <dgm:pt modelId="{9AE6DA71-6A10-5147-B4C0-9428EFDE63C4}">
      <dgm:prSet phldrT="[Text]"/>
      <dgm:spPr/>
      <dgm:t>
        <a:bodyPr/>
        <a:lstStyle/>
        <a:p>
          <a:r>
            <a:rPr lang="en-US" dirty="0" smtClean="0"/>
            <a:t>Increase</a:t>
          </a:r>
          <a:r>
            <a:rPr lang="en-US" baseline="0" dirty="0" smtClean="0"/>
            <a:t> in irrigated/ cultivated area</a:t>
          </a:r>
          <a:endParaRPr lang="en-US" dirty="0"/>
        </a:p>
      </dgm:t>
    </dgm:pt>
    <dgm:pt modelId="{E57F89B6-762F-A34E-B862-FB5DE7064431}" type="parTrans" cxnId="{785CB210-2648-7849-A276-C6DF679FE15A}">
      <dgm:prSet/>
      <dgm:spPr/>
      <dgm:t>
        <a:bodyPr/>
        <a:lstStyle/>
        <a:p>
          <a:endParaRPr lang="en-US"/>
        </a:p>
      </dgm:t>
    </dgm:pt>
    <dgm:pt modelId="{61B1CB06-71BC-7D4F-8EA9-C971F684CB58}" type="sibTrans" cxnId="{785CB210-2648-7849-A276-C6DF679FE15A}">
      <dgm:prSet/>
      <dgm:spPr/>
      <dgm:t>
        <a:bodyPr/>
        <a:lstStyle/>
        <a:p>
          <a:endParaRPr lang="en-US"/>
        </a:p>
      </dgm:t>
    </dgm:pt>
    <dgm:pt modelId="{332A15C7-8AF5-7D42-ABA6-B86A8C458D15}">
      <dgm:prSet phldrT="[Text]"/>
      <dgm:spPr/>
      <dgm:t>
        <a:bodyPr/>
        <a:lstStyle/>
        <a:p>
          <a:r>
            <a:rPr lang="en-US" dirty="0" smtClean="0"/>
            <a:t>Change in cropping pattern</a:t>
          </a:r>
          <a:endParaRPr lang="en-US" dirty="0"/>
        </a:p>
      </dgm:t>
    </dgm:pt>
    <dgm:pt modelId="{1D3F8882-F8F2-F443-8B67-1299ECE42AA4}" type="parTrans" cxnId="{F8EBE5CC-849A-C34F-B0B0-3B608DAA4E1F}">
      <dgm:prSet/>
      <dgm:spPr/>
      <dgm:t>
        <a:bodyPr/>
        <a:lstStyle/>
        <a:p>
          <a:endParaRPr lang="en-US"/>
        </a:p>
      </dgm:t>
    </dgm:pt>
    <dgm:pt modelId="{5A4287EE-B36B-0D4A-B032-077FCED0993C}" type="sibTrans" cxnId="{F8EBE5CC-849A-C34F-B0B0-3B608DAA4E1F}">
      <dgm:prSet/>
      <dgm:spPr/>
      <dgm:t>
        <a:bodyPr/>
        <a:lstStyle/>
        <a:p>
          <a:endParaRPr lang="en-US"/>
        </a:p>
      </dgm:t>
    </dgm:pt>
    <dgm:pt modelId="{65CE8E68-C906-9143-908B-9E4FB4DFFBE8}">
      <dgm:prSet phldrT="[Text]"/>
      <dgm:spPr/>
      <dgm:t>
        <a:bodyPr/>
        <a:lstStyle/>
        <a:p>
          <a:r>
            <a:rPr lang="en-US" dirty="0" smtClean="0"/>
            <a:t>Water harvesting</a:t>
          </a:r>
          <a:endParaRPr lang="en-US" dirty="0"/>
        </a:p>
      </dgm:t>
    </dgm:pt>
    <dgm:pt modelId="{A02CD4D9-04D1-534A-8743-13EA431C8C0D}" type="parTrans" cxnId="{A380DFA6-4335-D54C-BE9B-ADB23FCB8057}">
      <dgm:prSet/>
      <dgm:spPr/>
      <dgm:t>
        <a:bodyPr/>
        <a:lstStyle/>
        <a:p>
          <a:endParaRPr lang="en-US"/>
        </a:p>
      </dgm:t>
    </dgm:pt>
    <dgm:pt modelId="{F2C0AA92-C3F9-F942-B07B-1F072604E596}" type="sibTrans" cxnId="{A380DFA6-4335-D54C-BE9B-ADB23FCB8057}">
      <dgm:prSet/>
      <dgm:spPr/>
      <dgm:t>
        <a:bodyPr/>
        <a:lstStyle/>
        <a:p>
          <a:endParaRPr lang="en-US"/>
        </a:p>
      </dgm:t>
    </dgm:pt>
    <dgm:pt modelId="{61653606-5CF1-5F44-A488-9C3FE91673E7}">
      <dgm:prSet phldrT="[Text]"/>
      <dgm:spPr/>
      <dgm:t>
        <a:bodyPr/>
        <a:lstStyle/>
        <a:p>
          <a:r>
            <a:rPr lang="en-US" dirty="0" smtClean="0"/>
            <a:t>Development of forest, land, water and fauna</a:t>
          </a:r>
          <a:endParaRPr lang="en-US" dirty="0"/>
        </a:p>
      </dgm:t>
    </dgm:pt>
    <dgm:pt modelId="{F0C175B1-930B-D243-BB90-A8F350D07A79}" type="parTrans" cxnId="{F8769ACB-9B21-9F46-B026-62FD6832749A}">
      <dgm:prSet/>
      <dgm:spPr/>
      <dgm:t>
        <a:bodyPr/>
        <a:lstStyle/>
        <a:p>
          <a:endParaRPr lang="en-US"/>
        </a:p>
      </dgm:t>
    </dgm:pt>
    <dgm:pt modelId="{02FCE6ED-90CC-874E-BFED-ED7ACDBE5C5E}" type="sibTrans" cxnId="{F8769ACB-9B21-9F46-B026-62FD6832749A}">
      <dgm:prSet/>
      <dgm:spPr/>
      <dgm:t>
        <a:bodyPr/>
        <a:lstStyle/>
        <a:p>
          <a:endParaRPr lang="en-US"/>
        </a:p>
      </dgm:t>
    </dgm:pt>
    <dgm:pt modelId="{A3FDE708-382A-9545-8245-BF3F494BA17C}" type="pres">
      <dgm:prSet presAssocID="{6AEF29EE-2D4A-104E-A9AF-57D35D775990}" presName="diagram" presStyleCnt="0">
        <dgm:presLayoutVars>
          <dgm:dir/>
          <dgm:resizeHandles val="exact"/>
        </dgm:presLayoutVars>
      </dgm:prSet>
      <dgm:spPr/>
      <dgm:t>
        <a:bodyPr/>
        <a:lstStyle/>
        <a:p>
          <a:endParaRPr lang="en-US"/>
        </a:p>
      </dgm:t>
    </dgm:pt>
    <dgm:pt modelId="{A52F97EB-003B-6443-A6BD-7848575EA804}" type="pres">
      <dgm:prSet presAssocID="{49D16B3E-2189-7F4D-8E7B-1326664A8F51}" presName="node" presStyleLbl="node1" presStyleIdx="0" presStyleCnt="7">
        <dgm:presLayoutVars>
          <dgm:bulletEnabled val="1"/>
        </dgm:presLayoutVars>
      </dgm:prSet>
      <dgm:spPr/>
      <dgm:t>
        <a:bodyPr/>
        <a:lstStyle/>
        <a:p>
          <a:endParaRPr lang="en-US"/>
        </a:p>
      </dgm:t>
    </dgm:pt>
    <dgm:pt modelId="{FB6B0CEC-0414-464A-987F-B17D280C16DD}" type="pres">
      <dgm:prSet presAssocID="{C27A4542-F05A-F34F-8076-0ACB78C3C525}" presName="sibTrans" presStyleCnt="0"/>
      <dgm:spPr/>
      <dgm:t>
        <a:bodyPr/>
        <a:lstStyle/>
        <a:p>
          <a:endParaRPr lang="en-GB"/>
        </a:p>
      </dgm:t>
    </dgm:pt>
    <dgm:pt modelId="{3724C1F5-49AB-C14E-BAF6-A472D4324B92}" type="pres">
      <dgm:prSet presAssocID="{A1D144FD-9125-D342-BF60-99212ADBCEFD}" presName="node" presStyleLbl="node1" presStyleIdx="1" presStyleCnt="7">
        <dgm:presLayoutVars>
          <dgm:bulletEnabled val="1"/>
        </dgm:presLayoutVars>
      </dgm:prSet>
      <dgm:spPr/>
      <dgm:t>
        <a:bodyPr/>
        <a:lstStyle/>
        <a:p>
          <a:endParaRPr lang="en-US"/>
        </a:p>
      </dgm:t>
    </dgm:pt>
    <dgm:pt modelId="{88A27F0B-E5A1-DF41-9C9B-5EBCFCF52A88}" type="pres">
      <dgm:prSet presAssocID="{9631D5AF-CA3B-B74E-9CBC-B85DCC7A100E}" presName="sibTrans" presStyleCnt="0"/>
      <dgm:spPr/>
      <dgm:t>
        <a:bodyPr/>
        <a:lstStyle/>
        <a:p>
          <a:endParaRPr lang="en-GB"/>
        </a:p>
      </dgm:t>
    </dgm:pt>
    <dgm:pt modelId="{5F04042F-9A38-3949-9768-FD4EE9177140}" type="pres">
      <dgm:prSet presAssocID="{BD6C9698-7FA9-E041-8C09-F0CBA01BB3B4}" presName="node" presStyleLbl="node1" presStyleIdx="2" presStyleCnt="7">
        <dgm:presLayoutVars>
          <dgm:bulletEnabled val="1"/>
        </dgm:presLayoutVars>
      </dgm:prSet>
      <dgm:spPr/>
      <dgm:t>
        <a:bodyPr/>
        <a:lstStyle/>
        <a:p>
          <a:endParaRPr lang="en-US"/>
        </a:p>
      </dgm:t>
    </dgm:pt>
    <dgm:pt modelId="{4D212B28-113B-D041-B367-BFEC2F86CC91}" type="pres">
      <dgm:prSet presAssocID="{8E268DCD-6095-5D4C-883F-871F98466907}" presName="sibTrans" presStyleCnt="0"/>
      <dgm:spPr/>
      <dgm:t>
        <a:bodyPr/>
        <a:lstStyle/>
        <a:p>
          <a:endParaRPr lang="en-GB"/>
        </a:p>
      </dgm:t>
    </dgm:pt>
    <dgm:pt modelId="{78B18E6E-B1D4-4C4E-8E1C-9355B5FC126B}" type="pres">
      <dgm:prSet presAssocID="{9AE6DA71-6A10-5147-B4C0-9428EFDE63C4}" presName="node" presStyleLbl="node1" presStyleIdx="3" presStyleCnt="7">
        <dgm:presLayoutVars>
          <dgm:bulletEnabled val="1"/>
        </dgm:presLayoutVars>
      </dgm:prSet>
      <dgm:spPr/>
      <dgm:t>
        <a:bodyPr/>
        <a:lstStyle/>
        <a:p>
          <a:endParaRPr lang="en-US"/>
        </a:p>
      </dgm:t>
    </dgm:pt>
    <dgm:pt modelId="{E36BF16E-7B1E-B641-9663-1A68D381C0DE}" type="pres">
      <dgm:prSet presAssocID="{61B1CB06-71BC-7D4F-8EA9-C971F684CB58}" presName="sibTrans" presStyleCnt="0"/>
      <dgm:spPr/>
      <dgm:t>
        <a:bodyPr/>
        <a:lstStyle/>
        <a:p>
          <a:endParaRPr lang="en-GB"/>
        </a:p>
      </dgm:t>
    </dgm:pt>
    <dgm:pt modelId="{A8A1D622-DC06-1645-A564-F385B27B5ADF}" type="pres">
      <dgm:prSet presAssocID="{332A15C7-8AF5-7D42-ABA6-B86A8C458D15}" presName="node" presStyleLbl="node1" presStyleIdx="4" presStyleCnt="7">
        <dgm:presLayoutVars>
          <dgm:bulletEnabled val="1"/>
        </dgm:presLayoutVars>
      </dgm:prSet>
      <dgm:spPr/>
      <dgm:t>
        <a:bodyPr/>
        <a:lstStyle/>
        <a:p>
          <a:endParaRPr lang="en-US"/>
        </a:p>
      </dgm:t>
    </dgm:pt>
    <dgm:pt modelId="{307F020B-EF71-8040-A77B-484AF24D6A97}" type="pres">
      <dgm:prSet presAssocID="{5A4287EE-B36B-0D4A-B032-077FCED0993C}" presName="sibTrans" presStyleCnt="0"/>
      <dgm:spPr/>
      <dgm:t>
        <a:bodyPr/>
        <a:lstStyle/>
        <a:p>
          <a:endParaRPr lang="en-GB"/>
        </a:p>
      </dgm:t>
    </dgm:pt>
    <dgm:pt modelId="{D4D3DCFA-7384-CE4F-93C5-0E9200743CE3}" type="pres">
      <dgm:prSet presAssocID="{65CE8E68-C906-9143-908B-9E4FB4DFFBE8}" presName="node" presStyleLbl="node1" presStyleIdx="5" presStyleCnt="7">
        <dgm:presLayoutVars>
          <dgm:bulletEnabled val="1"/>
        </dgm:presLayoutVars>
      </dgm:prSet>
      <dgm:spPr/>
      <dgm:t>
        <a:bodyPr/>
        <a:lstStyle/>
        <a:p>
          <a:endParaRPr lang="en-US"/>
        </a:p>
      </dgm:t>
    </dgm:pt>
    <dgm:pt modelId="{7B0DF73E-A5CF-6146-9C9E-C264F5FD7C01}" type="pres">
      <dgm:prSet presAssocID="{F2C0AA92-C3F9-F942-B07B-1F072604E596}" presName="sibTrans" presStyleCnt="0"/>
      <dgm:spPr/>
      <dgm:t>
        <a:bodyPr/>
        <a:lstStyle/>
        <a:p>
          <a:endParaRPr lang="en-GB"/>
        </a:p>
      </dgm:t>
    </dgm:pt>
    <dgm:pt modelId="{F851EE7D-97FD-3745-B333-6FBD5FB0FE8F}" type="pres">
      <dgm:prSet presAssocID="{61653606-5CF1-5F44-A488-9C3FE91673E7}" presName="node" presStyleLbl="node1" presStyleIdx="6" presStyleCnt="7">
        <dgm:presLayoutVars>
          <dgm:bulletEnabled val="1"/>
        </dgm:presLayoutVars>
      </dgm:prSet>
      <dgm:spPr/>
      <dgm:t>
        <a:bodyPr/>
        <a:lstStyle/>
        <a:p>
          <a:endParaRPr lang="en-US"/>
        </a:p>
      </dgm:t>
    </dgm:pt>
  </dgm:ptLst>
  <dgm:cxnLst>
    <dgm:cxn modelId="{A6B1E1A7-0880-1E49-B8FB-A2ADA88B3E16}" srcId="{6AEF29EE-2D4A-104E-A9AF-57D35D775990}" destId="{A1D144FD-9125-D342-BF60-99212ADBCEFD}" srcOrd="1" destOrd="0" parTransId="{8662D69E-56D5-2341-939B-C46F712A1841}" sibTransId="{9631D5AF-CA3B-B74E-9CBC-B85DCC7A100E}"/>
    <dgm:cxn modelId="{35E69160-3297-324D-AF4F-6F827F724A2B}" type="presOf" srcId="{BD6C9698-7FA9-E041-8C09-F0CBA01BB3B4}" destId="{5F04042F-9A38-3949-9768-FD4EE9177140}" srcOrd="0" destOrd="0" presId="urn:microsoft.com/office/officeart/2005/8/layout/default"/>
    <dgm:cxn modelId="{919813CD-79EE-8D43-8A66-E7D8D783CD3D}" type="presOf" srcId="{65CE8E68-C906-9143-908B-9E4FB4DFFBE8}" destId="{D4D3DCFA-7384-CE4F-93C5-0E9200743CE3}" srcOrd="0" destOrd="0" presId="urn:microsoft.com/office/officeart/2005/8/layout/default"/>
    <dgm:cxn modelId="{A380DFA6-4335-D54C-BE9B-ADB23FCB8057}" srcId="{6AEF29EE-2D4A-104E-A9AF-57D35D775990}" destId="{65CE8E68-C906-9143-908B-9E4FB4DFFBE8}" srcOrd="5" destOrd="0" parTransId="{A02CD4D9-04D1-534A-8743-13EA431C8C0D}" sibTransId="{F2C0AA92-C3F9-F942-B07B-1F072604E596}"/>
    <dgm:cxn modelId="{A7EA382A-5C93-FC44-AE2F-673549DD5843}" type="presOf" srcId="{61653606-5CF1-5F44-A488-9C3FE91673E7}" destId="{F851EE7D-97FD-3745-B333-6FBD5FB0FE8F}" srcOrd="0" destOrd="0" presId="urn:microsoft.com/office/officeart/2005/8/layout/default"/>
    <dgm:cxn modelId="{3E1DE5F5-DB44-E449-A6D4-804C6C1A3045}" srcId="{6AEF29EE-2D4A-104E-A9AF-57D35D775990}" destId="{BD6C9698-7FA9-E041-8C09-F0CBA01BB3B4}" srcOrd="2" destOrd="0" parTransId="{B1CA21BC-2319-9043-9393-094BAB3E704E}" sibTransId="{8E268DCD-6095-5D4C-883F-871F98466907}"/>
    <dgm:cxn modelId="{1281E637-966B-C64B-A135-C28BB6FFCBD9}" type="presOf" srcId="{9AE6DA71-6A10-5147-B4C0-9428EFDE63C4}" destId="{78B18E6E-B1D4-4C4E-8E1C-9355B5FC126B}" srcOrd="0" destOrd="0" presId="urn:microsoft.com/office/officeart/2005/8/layout/default"/>
    <dgm:cxn modelId="{785CB210-2648-7849-A276-C6DF679FE15A}" srcId="{6AEF29EE-2D4A-104E-A9AF-57D35D775990}" destId="{9AE6DA71-6A10-5147-B4C0-9428EFDE63C4}" srcOrd="3" destOrd="0" parTransId="{E57F89B6-762F-A34E-B862-FB5DE7064431}" sibTransId="{61B1CB06-71BC-7D4F-8EA9-C971F684CB58}"/>
    <dgm:cxn modelId="{F97AC061-5580-4543-8300-E7480DF31144}" type="presOf" srcId="{332A15C7-8AF5-7D42-ABA6-B86A8C458D15}" destId="{A8A1D622-DC06-1645-A564-F385B27B5ADF}" srcOrd="0" destOrd="0" presId="urn:microsoft.com/office/officeart/2005/8/layout/default"/>
    <dgm:cxn modelId="{85967BD2-E0D0-5D46-A440-F09ACC724FA3}" type="presOf" srcId="{49D16B3E-2189-7F4D-8E7B-1326664A8F51}" destId="{A52F97EB-003B-6443-A6BD-7848575EA804}" srcOrd="0" destOrd="0" presId="urn:microsoft.com/office/officeart/2005/8/layout/default"/>
    <dgm:cxn modelId="{F8769ACB-9B21-9F46-B026-62FD6832749A}" srcId="{6AEF29EE-2D4A-104E-A9AF-57D35D775990}" destId="{61653606-5CF1-5F44-A488-9C3FE91673E7}" srcOrd="6" destOrd="0" parTransId="{F0C175B1-930B-D243-BB90-A8F350D07A79}" sibTransId="{02FCE6ED-90CC-874E-BFED-ED7ACDBE5C5E}"/>
    <dgm:cxn modelId="{8131D8B1-8090-3846-9969-C4CC55266CD7}" type="presOf" srcId="{6AEF29EE-2D4A-104E-A9AF-57D35D775990}" destId="{A3FDE708-382A-9545-8245-BF3F494BA17C}" srcOrd="0" destOrd="0" presId="urn:microsoft.com/office/officeart/2005/8/layout/default"/>
    <dgm:cxn modelId="{F8EBE5CC-849A-C34F-B0B0-3B608DAA4E1F}" srcId="{6AEF29EE-2D4A-104E-A9AF-57D35D775990}" destId="{332A15C7-8AF5-7D42-ABA6-B86A8C458D15}" srcOrd="4" destOrd="0" parTransId="{1D3F8882-F8F2-F443-8B67-1299ECE42AA4}" sibTransId="{5A4287EE-B36B-0D4A-B032-077FCED0993C}"/>
    <dgm:cxn modelId="{0C606728-A28A-6946-8F3C-7B36579D6A59}" type="presOf" srcId="{A1D144FD-9125-D342-BF60-99212ADBCEFD}" destId="{3724C1F5-49AB-C14E-BAF6-A472D4324B92}" srcOrd="0" destOrd="0" presId="urn:microsoft.com/office/officeart/2005/8/layout/default"/>
    <dgm:cxn modelId="{B4959B49-FCAD-DD41-AF24-26F8320361C4}" srcId="{6AEF29EE-2D4A-104E-A9AF-57D35D775990}" destId="{49D16B3E-2189-7F4D-8E7B-1326664A8F51}" srcOrd="0" destOrd="0" parTransId="{5E3A2351-0496-3145-BC80-DC9F749ED374}" sibTransId="{C27A4542-F05A-F34F-8076-0ACB78C3C525}"/>
    <dgm:cxn modelId="{26497311-0B74-DC45-A575-ED5CE95B8BAD}" type="presParOf" srcId="{A3FDE708-382A-9545-8245-BF3F494BA17C}" destId="{A52F97EB-003B-6443-A6BD-7848575EA804}" srcOrd="0" destOrd="0" presId="urn:microsoft.com/office/officeart/2005/8/layout/default"/>
    <dgm:cxn modelId="{94CB06EB-E0F2-DB4E-9EF6-2ED5026191D5}" type="presParOf" srcId="{A3FDE708-382A-9545-8245-BF3F494BA17C}" destId="{FB6B0CEC-0414-464A-987F-B17D280C16DD}" srcOrd="1" destOrd="0" presId="urn:microsoft.com/office/officeart/2005/8/layout/default"/>
    <dgm:cxn modelId="{C737C6EB-A6DB-084E-A733-E40B9CC366E7}" type="presParOf" srcId="{A3FDE708-382A-9545-8245-BF3F494BA17C}" destId="{3724C1F5-49AB-C14E-BAF6-A472D4324B92}" srcOrd="2" destOrd="0" presId="urn:microsoft.com/office/officeart/2005/8/layout/default"/>
    <dgm:cxn modelId="{20BE3472-FF5C-1648-9593-D1CEEE816B9E}" type="presParOf" srcId="{A3FDE708-382A-9545-8245-BF3F494BA17C}" destId="{88A27F0B-E5A1-DF41-9C9B-5EBCFCF52A88}" srcOrd="3" destOrd="0" presId="urn:microsoft.com/office/officeart/2005/8/layout/default"/>
    <dgm:cxn modelId="{5132C7CF-D93D-CE44-AEC6-5E0469DF2E69}" type="presParOf" srcId="{A3FDE708-382A-9545-8245-BF3F494BA17C}" destId="{5F04042F-9A38-3949-9768-FD4EE9177140}" srcOrd="4" destOrd="0" presId="urn:microsoft.com/office/officeart/2005/8/layout/default"/>
    <dgm:cxn modelId="{E4C310B9-57DE-8845-ADCF-4F13E4C82C60}" type="presParOf" srcId="{A3FDE708-382A-9545-8245-BF3F494BA17C}" destId="{4D212B28-113B-D041-B367-BFEC2F86CC91}" srcOrd="5" destOrd="0" presId="urn:microsoft.com/office/officeart/2005/8/layout/default"/>
    <dgm:cxn modelId="{87051DBB-5DEE-904C-AECE-229ECBA3298F}" type="presParOf" srcId="{A3FDE708-382A-9545-8245-BF3F494BA17C}" destId="{78B18E6E-B1D4-4C4E-8E1C-9355B5FC126B}" srcOrd="6" destOrd="0" presId="urn:microsoft.com/office/officeart/2005/8/layout/default"/>
    <dgm:cxn modelId="{BDCDDDB3-F7BD-494C-9526-B4663F7D1586}" type="presParOf" srcId="{A3FDE708-382A-9545-8245-BF3F494BA17C}" destId="{E36BF16E-7B1E-B641-9663-1A68D381C0DE}" srcOrd="7" destOrd="0" presId="urn:microsoft.com/office/officeart/2005/8/layout/default"/>
    <dgm:cxn modelId="{973A144F-394A-4047-8F83-5F25C99778E5}" type="presParOf" srcId="{A3FDE708-382A-9545-8245-BF3F494BA17C}" destId="{A8A1D622-DC06-1645-A564-F385B27B5ADF}" srcOrd="8" destOrd="0" presId="urn:microsoft.com/office/officeart/2005/8/layout/default"/>
    <dgm:cxn modelId="{5E31CCF0-AC3C-984B-8060-5AE16BC930CB}" type="presParOf" srcId="{A3FDE708-382A-9545-8245-BF3F494BA17C}" destId="{307F020B-EF71-8040-A77B-484AF24D6A97}" srcOrd="9" destOrd="0" presId="urn:microsoft.com/office/officeart/2005/8/layout/default"/>
    <dgm:cxn modelId="{7910315F-2B2C-7C46-B372-90EF997FB128}" type="presParOf" srcId="{A3FDE708-382A-9545-8245-BF3F494BA17C}" destId="{D4D3DCFA-7384-CE4F-93C5-0E9200743CE3}" srcOrd="10" destOrd="0" presId="urn:microsoft.com/office/officeart/2005/8/layout/default"/>
    <dgm:cxn modelId="{97238A17-BECE-5545-B0FF-89427FAA19A8}" type="presParOf" srcId="{A3FDE708-382A-9545-8245-BF3F494BA17C}" destId="{7B0DF73E-A5CF-6146-9C9E-C264F5FD7C01}" srcOrd="11" destOrd="0" presId="urn:microsoft.com/office/officeart/2005/8/layout/default"/>
    <dgm:cxn modelId="{A91EDB77-B7ED-9C48-8776-56BF21367DAE}" type="presParOf" srcId="{A3FDE708-382A-9545-8245-BF3F494BA17C}" destId="{F851EE7D-97FD-3745-B333-6FBD5FB0FE8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39C9A-90C9-7E47-AEF3-BA45FC37B325}"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FAA47544-1768-9348-8D71-BC49574ABE2A}">
      <dgm:prSet phldrT="[Text]" custT="1"/>
      <dgm:spPr/>
      <dgm:t>
        <a:bodyPr/>
        <a:lstStyle/>
        <a:p>
          <a:r>
            <a:rPr lang="en-US" sz="1400" dirty="0" smtClean="0"/>
            <a:t>Rajasthan River</a:t>
          </a:r>
          <a:r>
            <a:rPr lang="en-US" sz="1400" baseline="0" dirty="0" smtClean="0"/>
            <a:t> Basin &amp; WR Planning Authority</a:t>
          </a:r>
          <a:endParaRPr lang="en-US" sz="1400" dirty="0"/>
        </a:p>
      </dgm:t>
    </dgm:pt>
    <dgm:pt modelId="{F9B40D51-309F-834B-8AEC-1A0747DA0107}" type="parTrans" cxnId="{98531676-6FCE-9F42-B169-4EA4CE777194}">
      <dgm:prSet/>
      <dgm:spPr/>
      <dgm:t>
        <a:bodyPr/>
        <a:lstStyle/>
        <a:p>
          <a:endParaRPr lang="en-US" sz="3600"/>
        </a:p>
      </dgm:t>
    </dgm:pt>
    <dgm:pt modelId="{C026C2A4-0253-BD4F-AC32-9F5F60C267E7}" type="sibTrans" cxnId="{98531676-6FCE-9F42-B169-4EA4CE777194}">
      <dgm:prSet/>
      <dgm:spPr/>
      <dgm:t>
        <a:bodyPr/>
        <a:lstStyle/>
        <a:p>
          <a:endParaRPr lang="en-US" sz="3600"/>
        </a:p>
      </dgm:t>
    </dgm:pt>
    <dgm:pt modelId="{498645FE-B9C4-D54F-86C7-99AB9FB508F9}" type="asst">
      <dgm:prSet phldrT="[Text]" custT="1"/>
      <dgm:spPr/>
      <dgm:t>
        <a:bodyPr/>
        <a:lstStyle/>
        <a:p>
          <a:r>
            <a:rPr lang="en-US" sz="1400" dirty="0" smtClean="0"/>
            <a:t>Chief Minister</a:t>
          </a:r>
          <a:endParaRPr lang="en-US" sz="1400" dirty="0"/>
        </a:p>
      </dgm:t>
    </dgm:pt>
    <dgm:pt modelId="{4BC27D31-3D35-D44D-847F-4C84AC1BF47D}" type="parTrans" cxnId="{E4D4B299-FA7B-8A4D-8528-543D68175FF1}">
      <dgm:prSet/>
      <dgm:spPr/>
      <dgm:t>
        <a:bodyPr/>
        <a:lstStyle/>
        <a:p>
          <a:endParaRPr lang="en-US" sz="3600"/>
        </a:p>
      </dgm:t>
    </dgm:pt>
    <dgm:pt modelId="{D8D59D72-BA84-0D4C-B254-365C5F556531}" type="sibTrans" cxnId="{E4D4B299-FA7B-8A4D-8528-543D68175FF1}">
      <dgm:prSet/>
      <dgm:spPr/>
      <dgm:t>
        <a:bodyPr/>
        <a:lstStyle/>
        <a:p>
          <a:endParaRPr lang="en-US" sz="3600"/>
        </a:p>
      </dgm:t>
    </dgm:pt>
    <dgm:pt modelId="{247B1A35-A209-8E49-ADAD-F65750814E52}">
      <dgm:prSet phldrT="[Text]" custT="1"/>
      <dgm:spPr/>
      <dgm:t>
        <a:bodyPr/>
        <a:lstStyle/>
        <a:p>
          <a:r>
            <a:rPr lang="en-US" sz="1400" dirty="0" smtClean="0"/>
            <a:t>Water Resource Department</a:t>
          </a:r>
          <a:endParaRPr lang="en-US" sz="1400" dirty="0"/>
        </a:p>
      </dgm:t>
    </dgm:pt>
    <dgm:pt modelId="{91FDF8B2-ED60-F44D-B459-958F5B104B4C}" type="parTrans" cxnId="{A09B97FC-41F4-8A48-A2C9-82E3E30A0D1B}">
      <dgm:prSet/>
      <dgm:spPr/>
      <dgm:t>
        <a:bodyPr/>
        <a:lstStyle/>
        <a:p>
          <a:endParaRPr lang="en-US" sz="3600"/>
        </a:p>
      </dgm:t>
    </dgm:pt>
    <dgm:pt modelId="{59AE1254-8B6C-5144-AA31-CDD430020AFD}" type="sibTrans" cxnId="{A09B97FC-41F4-8A48-A2C9-82E3E30A0D1B}">
      <dgm:prSet/>
      <dgm:spPr/>
      <dgm:t>
        <a:bodyPr/>
        <a:lstStyle/>
        <a:p>
          <a:endParaRPr lang="en-US" sz="3600"/>
        </a:p>
      </dgm:t>
    </dgm:pt>
    <dgm:pt modelId="{BC0C67C1-F2B9-E24B-BDB5-DC071AA3AA21}">
      <dgm:prSet phldrT="[Text]" custT="1"/>
      <dgm:spPr/>
      <dgm:t>
        <a:bodyPr/>
        <a:lstStyle/>
        <a:p>
          <a:r>
            <a:rPr lang="en-US" sz="1400" dirty="0" smtClean="0"/>
            <a:t>Watershed Development</a:t>
          </a:r>
          <a:r>
            <a:rPr lang="en-US" sz="1400" baseline="0" dirty="0" smtClean="0"/>
            <a:t> &amp; Soil Conservation</a:t>
          </a:r>
          <a:endParaRPr lang="en-US" sz="1400" dirty="0"/>
        </a:p>
      </dgm:t>
    </dgm:pt>
    <dgm:pt modelId="{1A257048-1BB7-2943-9477-58E1FE8D810A}" type="parTrans" cxnId="{BD347D5E-5E5C-8C40-9952-B7DCEE54DD1D}">
      <dgm:prSet/>
      <dgm:spPr/>
      <dgm:t>
        <a:bodyPr/>
        <a:lstStyle/>
        <a:p>
          <a:endParaRPr lang="en-US" sz="3600"/>
        </a:p>
      </dgm:t>
    </dgm:pt>
    <dgm:pt modelId="{CE264BAE-5529-E84A-AEF6-6872E51B645A}" type="sibTrans" cxnId="{BD347D5E-5E5C-8C40-9952-B7DCEE54DD1D}">
      <dgm:prSet/>
      <dgm:spPr/>
      <dgm:t>
        <a:bodyPr/>
        <a:lstStyle/>
        <a:p>
          <a:endParaRPr lang="en-US" sz="3600"/>
        </a:p>
      </dgm:t>
    </dgm:pt>
    <dgm:pt modelId="{AE499160-8E9E-724B-8811-BE505FA322E8}">
      <dgm:prSet phldrT="[Text]" custT="1"/>
      <dgm:spPr/>
      <dgm:t>
        <a:bodyPr/>
        <a:lstStyle/>
        <a:p>
          <a:r>
            <a:rPr lang="en-US" sz="1400" dirty="0" smtClean="0"/>
            <a:t>Rural</a:t>
          </a:r>
          <a:r>
            <a:rPr lang="en-US" sz="1400" baseline="0" dirty="0" smtClean="0"/>
            <a:t> Development &amp; </a:t>
          </a:r>
          <a:r>
            <a:rPr lang="en-US" sz="1400" baseline="0" dirty="0" err="1" smtClean="0"/>
            <a:t>Panchayati</a:t>
          </a:r>
          <a:r>
            <a:rPr lang="en-US" sz="1400" baseline="0" dirty="0" smtClean="0"/>
            <a:t> Raj</a:t>
          </a:r>
          <a:endParaRPr lang="en-US" sz="1400" dirty="0"/>
        </a:p>
      </dgm:t>
    </dgm:pt>
    <dgm:pt modelId="{486959F6-BA4A-9444-9EC4-3FD6C6BCD233}" type="parTrans" cxnId="{CD0FB0AE-E01A-9D49-BC25-953C1CE3850E}">
      <dgm:prSet/>
      <dgm:spPr/>
      <dgm:t>
        <a:bodyPr/>
        <a:lstStyle/>
        <a:p>
          <a:endParaRPr lang="en-US" sz="3600"/>
        </a:p>
      </dgm:t>
    </dgm:pt>
    <dgm:pt modelId="{A58BCCFF-46A1-5248-A032-EE0629312134}" type="sibTrans" cxnId="{CD0FB0AE-E01A-9D49-BC25-953C1CE3850E}">
      <dgm:prSet/>
      <dgm:spPr/>
      <dgm:t>
        <a:bodyPr/>
        <a:lstStyle/>
        <a:p>
          <a:endParaRPr lang="en-US" sz="3600"/>
        </a:p>
      </dgm:t>
    </dgm:pt>
    <dgm:pt modelId="{528BC6EF-EA56-E54E-AB91-8735DE3D01CB}">
      <dgm:prSet phldrT="[Text]" custT="1"/>
      <dgm:spPr>
        <a:solidFill>
          <a:schemeClr val="accent2">
            <a:lumMod val="60000"/>
            <a:lumOff val="40000"/>
          </a:schemeClr>
        </a:solidFill>
      </dgm:spPr>
      <dgm:t>
        <a:bodyPr/>
        <a:lstStyle/>
        <a:p>
          <a:r>
            <a:rPr lang="en-US" sz="1400" dirty="0" smtClean="0">
              <a:solidFill>
                <a:sysClr val="windowText" lastClr="000000"/>
              </a:solidFill>
            </a:rPr>
            <a:t>Agriculture Dept.</a:t>
          </a:r>
          <a:endParaRPr lang="en-US" sz="1400" dirty="0">
            <a:solidFill>
              <a:sysClr val="windowText" lastClr="000000"/>
            </a:solidFill>
          </a:endParaRPr>
        </a:p>
      </dgm:t>
    </dgm:pt>
    <dgm:pt modelId="{8C1339D0-9751-E148-A599-F8580E3F17E2}" type="parTrans" cxnId="{2C28AB49-27E1-C54D-A326-5DF7F73CEC86}">
      <dgm:prSet/>
      <dgm:spPr/>
      <dgm:t>
        <a:bodyPr/>
        <a:lstStyle/>
        <a:p>
          <a:endParaRPr lang="en-US" sz="3600"/>
        </a:p>
      </dgm:t>
    </dgm:pt>
    <dgm:pt modelId="{A5C90E38-5338-4E4E-BDF7-4A8549A5B52A}" type="sibTrans" cxnId="{2C28AB49-27E1-C54D-A326-5DF7F73CEC86}">
      <dgm:prSet/>
      <dgm:spPr/>
      <dgm:t>
        <a:bodyPr/>
        <a:lstStyle/>
        <a:p>
          <a:endParaRPr lang="en-US" sz="3600"/>
        </a:p>
      </dgm:t>
    </dgm:pt>
    <dgm:pt modelId="{28D6DEE3-EF11-D34C-8518-A41FCA3A3AAF}">
      <dgm:prSet phldrT="[Text]" custT="1"/>
      <dgm:spPr>
        <a:solidFill>
          <a:schemeClr val="accent2">
            <a:lumMod val="60000"/>
            <a:lumOff val="40000"/>
          </a:schemeClr>
        </a:solidFill>
      </dgm:spPr>
      <dgm:t>
        <a:bodyPr/>
        <a:lstStyle/>
        <a:p>
          <a:r>
            <a:rPr lang="en-US" sz="1400" dirty="0" smtClean="0">
              <a:solidFill>
                <a:sysClr val="windowText" lastClr="000000"/>
              </a:solidFill>
            </a:rPr>
            <a:t>Horticulture Mission</a:t>
          </a:r>
          <a:endParaRPr lang="en-US" sz="1400" dirty="0">
            <a:solidFill>
              <a:sysClr val="windowText" lastClr="000000"/>
            </a:solidFill>
          </a:endParaRPr>
        </a:p>
      </dgm:t>
    </dgm:pt>
    <dgm:pt modelId="{77369E8D-2EF2-9444-A538-582981CE25D4}" type="parTrans" cxnId="{0D864DC8-3F0F-3C45-B4BB-EA8345A71719}">
      <dgm:prSet/>
      <dgm:spPr/>
      <dgm:t>
        <a:bodyPr/>
        <a:lstStyle/>
        <a:p>
          <a:endParaRPr lang="en-US" sz="3600"/>
        </a:p>
      </dgm:t>
    </dgm:pt>
    <dgm:pt modelId="{02F57741-BEAE-3A41-8134-81BF5187622C}" type="sibTrans" cxnId="{0D864DC8-3F0F-3C45-B4BB-EA8345A71719}">
      <dgm:prSet/>
      <dgm:spPr/>
      <dgm:t>
        <a:bodyPr/>
        <a:lstStyle/>
        <a:p>
          <a:endParaRPr lang="en-US" sz="3600"/>
        </a:p>
      </dgm:t>
    </dgm:pt>
    <dgm:pt modelId="{CF1062DC-16E4-964E-ABBD-AB3AE103BBB1}">
      <dgm:prSet phldrT="[Text]" custT="1"/>
      <dgm:spPr/>
      <dgm:t>
        <a:bodyPr/>
        <a:lstStyle/>
        <a:p>
          <a:r>
            <a:rPr lang="en-US" sz="1400" dirty="0" smtClean="0"/>
            <a:t>Forest Dept.</a:t>
          </a:r>
          <a:endParaRPr lang="en-US" sz="1400" dirty="0"/>
        </a:p>
      </dgm:t>
    </dgm:pt>
    <dgm:pt modelId="{94AF3FFA-8EC9-0743-B8B0-34A885818EAE}" type="parTrans" cxnId="{ED122D22-C95F-A64B-A92A-E1A992C859F1}">
      <dgm:prSet/>
      <dgm:spPr/>
      <dgm:t>
        <a:bodyPr/>
        <a:lstStyle/>
        <a:p>
          <a:endParaRPr lang="en-US" sz="3600"/>
        </a:p>
      </dgm:t>
    </dgm:pt>
    <dgm:pt modelId="{80D1E5D0-E452-AF4F-9534-BABF0FA7FA6D}" type="sibTrans" cxnId="{ED122D22-C95F-A64B-A92A-E1A992C859F1}">
      <dgm:prSet/>
      <dgm:spPr/>
      <dgm:t>
        <a:bodyPr/>
        <a:lstStyle/>
        <a:p>
          <a:endParaRPr lang="en-US" sz="3600"/>
        </a:p>
      </dgm:t>
    </dgm:pt>
    <dgm:pt modelId="{67869A4B-3C07-DF4F-BD08-D1E930744211}">
      <dgm:prSet phldrT="[Text]" custT="1"/>
      <dgm:spPr/>
      <dgm:t>
        <a:bodyPr/>
        <a:lstStyle/>
        <a:p>
          <a:r>
            <a:rPr lang="en-US" sz="1400" dirty="0" smtClean="0"/>
            <a:t>Groundwater Dept.</a:t>
          </a:r>
          <a:endParaRPr lang="en-US" sz="1400" dirty="0"/>
        </a:p>
      </dgm:t>
    </dgm:pt>
    <dgm:pt modelId="{1B22F582-01DF-C348-AA54-2D32214857AF}" type="parTrans" cxnId="{20BA9E61-62B8-4A46-B461-E6390D97F0D3}">
      <dgm:prSet/>
      <dgm:spPr/>
      <dgm:t>
        <a:bodyPr/>
        <a:lstStyle/>
        <a:p>
          <a:endParaRPr lang="en-US" sz="3600"/>
        </a:p>
      </dgm:t>
    </dgm:pt>
    <dgm:pt modelId="{AB5CAB46-1E5C-834D-85CE-581214CCCE57}" type="sibTrans" cxnId="{20BA9E61-62B8-4A46-B461-E6390D97F0D3}">
      <dgm:prSet/>
      <dgm:spPr/>
      <dgm:t>
        <a:bodyPr/>
        <a:lstStyle/>
        <a:p>
          <a:endParaRPr lang="en-US" sz="3600"/>
        </a:p>
      </dgm:t>
    </dgm:pt>
    <dgm:pt modelId="{F2210149-75DB-7A46-90C5-FFE3E3C9E8BA}">
      <dgm:prSet phldrT="[Text]" custT="1"/>
      <dgm:spPr>
        <a:solidFill>
          <a:schemeClr val="accent2">
            <a:lumMod val="60000"/>
            <a:lumOff val="40000"/>
          </a:schemeClr>
        </a:solidFill>
      </dgm:spPr>
      <dgm:t>
        <a:bodyPr/>
        <a:lstStyle/>
        <a:p>
          <a:r>
            <a:rPr lang="en-US" sz="1400" dirty="0" smtClean="0">
              <a:solidFill>
                <a:schemeClr val="tx1"/>
              </a:solidFill>
            </a:rPr>
            <a:t>Public Health Dept.</a:t>
          </a:r>
          <a:endParaRPr lang="en-US" sz="1400" dirty="0">
            <a:solidFill>
              <a:schemeClr val="tx1"/>
            </a:solidFill>
          </a:endParaRPr>
        </a:p>
      </dgm:t>
    </dgm:pt>
    <dgm:pt modelId="{3EAD688C-23E9-5244-AC12-904F966F9963}" type="parTrans" cxnId="{201EA39C-FBFA-8848-A8FF-EA0C63BAE8A0}">
      <dgm:prSet/>
      <dgm:spPr/>
      <dgm:t>
        <a:bodyPr/>
        <a:lstStyle/>
        <a:p>
          <a:endParaRPr lang="en-US" sz="3600"/>
        </a:p>
      </dgm:t>
    </dgm:pt>
    <dgm:pt modelId="{3C3041ED-7662-4A4F-BBEA-ED4173F637A9}" type="sibTrans" cxnId="{201EA39C-FBFA-8848-A8FF-EA0C63BAE8A0}">
      <dgm:prSet/>
      <dgm:spPr/>
      <dgm:t>
        <a:bodyPr/>
        <a:lstStyle/>
        <a:p>
          <a:endParaRPr lang="en-US" sz="3600"/>
        </a:p>
      </dgm:t>
    </dgm:pt>
    <dgm:pt modelId="{227B0DC2-9D84-7441-8205-676948B991B3}" type="pres">
      <dgm:prSet presAssocID="{DA239C9A-90C9-7E47-AEF3-BA45FC37B325}" presName="hierChild1" presStyleCnt="0">
        <dgm:presLayoutVars>
          <dgm:orgChart val="1"/>
          <dgm:chPref val="1"/>
          <dgm:dir/>
          <dgm:animOne val="branch"/>
          <dgm:animLvl val="lvl"/>
          <dgm:resizeHandles/>
        </dgm:presLayoutVars>
      </dgm:prSet>
      <dgm:spPr/>
      <dgm:t>
        <a:bodyPr/>
        <a:lstStyle/>
        <a:p>
          <a:endParaRPr lang="en-US"/>
        </a:p>
      </dgm:t>
    </dgm:pt>
    <dgm:pt modelId="{A1EE81BC-DCFF-E946-9249-E4FC3611BEFD}" type="pres">
      <dgm:prSet presAssocID="{FAA47544-1768-9348-8D71-BC49574ABE2A}" presName="hierRoot1" presStyleCnt="0">
        <dgm:presLayoutVars>
          <dgm:hierBranch val="init"/>
        </dgm:presLayoutVars>
      </dgm:prSet>
      <dgm:spPr/>
    </dgm:pt>
    <dgm:pt modelId="{7859051D-38D0-814D-A1BA-9FF39108DD96}" type="pres">
      <dgm:prSet presAssocID="{FAA47544-1768-9348-8D71-BC49574ABE2A}" presName="rootComposite1" presStyleCnt="0"/>
      <dgm:spPr/>
    </dgm:pt>
    <dgm:pt modelId="{BEC3B2CD-B8B1-4041-B94F-D6D435F3D9B1}" type="pres">
      <dgm:prSet presAssocID="{FAA47544-1768-9348-8D71-BC49574ABE2A}" presName="rootText1" presStyleLbl="node0" presStyleIdx="0" presStyleCnt="1">
        <dgm:presLayoutVars>
          <dgm:chPref val="3"/>
        </dgm:presLayoutVars>
      </dgm:prSet>
      <dgm:spPr/>
      <dgm:t>
        <a:bodyPr/>
        <a:lstStyle/>
        <a:p>
          <a:endParaRPr lang="en-US"/>
        </a:p>
      </dgm:t>
    </dgm:pt>
    <dgm:pt modelId="{F048905B-B798-D741-B2B6-716E7682231B}" type="pres">
      <dgm:prSet presAssocID="{FAA47544-1768-9348-8D71-BC49574ABE2A}" presName="rootConnector1" presStyleLbl="node1" presStyleIdx="0" presStyleCnt="0"/>
      <dgm:spPr/>
      <dgm:t>
        <a:bodyPr/>
        <a:lstStyle/>
        <a:p>
          <a:endParaRPr lang="en-US"/>
        </a:p>
      </dgm:t>
    </dgm:pt>
    <dgm:pt modelId="{3C2E6113-2D9B-884A-9AA4-98090496AA56}" type="pres">
      <dgm:prSet presAssocID="{FAA47544-1768-9348-8D71-BC49574ABE2A}" presName="hierChild2" presStyleCnt="0"/>
      <dgm:spPr/>
    </dgm:pt>
    <dgm:pt modelId="{B2798C32-0515-3E4C-9B36-761806BBC55F}" type="pres">
      <dgm:prSet presAssocID="{91FDF8B2-ED60-F44D-B459-958F5B104B4C}" presName="Name64" presStyleLbl="parChTrans1D2" presStyleIdx="0" presStyleCnt="9"/>
      <dgm:spPr/>
      <dgm:t>
        <a:bodyPr/>
        <a:lstStyle/>
        <a:p>
          <a:endParaRPr lang="en-US"/>
        </a:p>
      </dgm:t>
    </dgm:pt>
    <dgm:pt modelId="{FDB82CBB-BCC2-A14F-BE31-E62D0D250B7B}" type="pres">
      <dgm:prSet presAssocID="{247B1A35-A209-8E49-ADAD-F65750814E52}" presName="hierRoot2" presStyleCnt="0">
        <dgm:presLayoutVars>
          <dgm:hierBranch val="init"/>
        </dgm:presLayoutVars>
      </dgm:prSet>
      <dgm:spPr/>
    </dgm:pt>
    <dgm:pt modelId="{6D6A3C90-9FE7-494E-A093-0E4B326FDD48}" type="pres">
      <dgm:prSet presAssocID="{247B1A35-A209-8E49-ADAD-F65750814E52}" presName="rootComposite" presStyleCnt="0"/>
      <dgm:spPr/>
    </dgm:pt>
    <dgm:pt modelId="{E08E80F8-C525-7A4D-815B-8C204B6D17ED}" type="pres">
      <dgm:prSet presAssocID="{247B1A35-A209-8E49-ADAD-F65750814E52}" presName="rootText" presStyleLbl="node2" presStyleIdx="0" presStyleCnt="8">
        <dgm:presLayoutVars>
          <dgm:chPref val="3"/>
        </dgm:presLayoutVars>
      </dgm:prSet>
      <dgm:spPr/>
      <dgm:t>
        <a:bodyPr/>
        <a:lstStyle/>
        <a:p>
          <a:endParaRPr lang="en-US"/>
        </a:p>
      </dgm:t>
    </dgm:pt>
    <dgm:pt modelId="{A438C69E-29C1-3B44-8BE8-72380F6E6FAE}" type="pres">
      <dgm:prSet presAssocID="{247B1A35-A209-8E49-ADAD-F65750814E52}" presName="rootConnector" presStyleLbl="node2" presStyleIdx="0" presStyleCnt="8"/>
      <dgm:spPr/>
      <dgm:t>
        <a:bodyPr/>
        <a:lstStyle/>
        <a:p>
          <a:endParaRPr lang="en-US"/>
        </a:p>
      </dgm:t>
    </dgm:pt>
    <dgm:pt modelId="{4F80C658-B074-164E-BEA3-FB33278D5741}" type="pres">
      <dgm:prSet presAssocID="{247B1A35-A209-8E49-ADAD-F65750814E52}" presName="hierChild4" presStyleCnt="0"/>
      <dgm:spPr/>
    </dgm:pt>
    <dgm:pt modelId="{8668760E-EC64-2740-ACFD-6EA4D73CF831}" type="pres">
      <dgm:prSet presAssocID="{247B1A35-A209-8E49-ADAD-F65750814E52}" presName="hierChild5" presStyleCnt="0"/>
      <dgm:spPr/>
    </dgm:pt>
    <dgm:pt modelId="{D8E540E5-C325-A942-9C91-4C07FF95341A}" type="pres">
      <dgm:prSet presAssocID="{1A257048-1BB7-2943-9477-58E1FE8D810A}" presName="Name64" presStyleLbl="parChTrans1D2" presStyleIdx="1" presStyleCnt="9"/>
      <dgm:spPr/>
      <dgm:t>
        <a:bodyPr/>
        <a:lstStyle/>
        <a:p>
          <a:endParaRPr lang="en-US"/>
        </a:p>
      </dgm:t>
    </dgm:pt>
    <dgm:pt modelId="{9FF6CCEF-C0FA-5544-8828-E2A44E02D135}" type="pres">
      <dgm:prSet presAssocID="{BC0C67C1-F2B9-E24B-BDB5-DC071AA3AA21}" presName="hierRoot2" presStyleCnt="0">
        <dgm:presLayoutVars>
          <dgm:hierBranch val="init"/>
        </dgm:presLayoutVars>
      </dgm:prSet>
      <dgm:spPr/>
    </dgm:pt>
    <dgm:pt modelId="{D33620DE-5CBC-F84D-9D2E-805F0221BEE7}" type="pres">
      <dgm:prSet presAssocID="{BC0C67C1-F2B9-E24B-BDB5-DC071AA3AA21}" presName="rootComposite" presStyleCnt="0"/>
      <dgm:spPr/>
    </dgm:pt>
    <dgm:pt modelId="{9A523199-49E8-724A-9342-B89EAC77ADEA}" type="pres">
      <dgm:prSet presAssocID="{BC0C67C1-F2B9-E24B-BDB5-DC071AA3AA21}" presName="rootText" presStyleLbl="node2" presStyleIdx="1" presStyleCnt="8">
        <dgm:presLayoutVars>
          <dgm:chPref val="3"/>
        </dgm:presLayoutVars>
      </dgm:prSet>
      <dgm:spPr/>
      <dgm:t>
        <a:bodyPr/>
        <a:lstStyle/>
        <a:p>
          <a:endParaRPr lang="en-US"/>
        </a:p>
      </dgm:t>
    </dgm:pt>
    <dgm:pt modelId="{6E3F834D-C03E-9C4D-B7FF-501A95E9C184}" type="pres">
      <dgm:prSet presAssocID="{BC0C67C1-F2B9-E24B-BDB5-DC071AA3AA21}" presName="rootConnector" presStyleLbl="node2" presStyleIdx="1" presStyleCnt="8"/>
      <dgm:spPr/>
      <dgm:t>
        <a:bodyPr/>
        <a:lstStyle/>
        <a:p>
          <a:endParaRPr lang="en-US"/>
        </a:p>
      </dgm:t>
    </dgm:pt>
    <dgm:pt modelId="{E2AFD2A6-5727-A340-B9C4-610E18EEA249}" type="pres">
      <dgm:prSet presAssocID="{BC0C67C1-F2B9-E24B-BDB5-DC071AA3AA21}" presName="hierChild4" presStyleCnt="0"/>
      <dgm:spPr/>
    </dgm:pt>
    <dgm:pt modelId="{80422216-9E30-7C42-AE60-3410D772BBD0}" type="pres">
      <dgm:prSet presAssocID="{BC0C67C1-F2B9-E24B-BDB5-DC071AA3AA21}" presName="hierChild5" presStyleCnt="0"/>
      <dgm:spPr/>
    </dgm:pt>
    <dgm:pt modelId="{52E8A314-D3A3-D145-909A-D32EA2BD0FF5}" type="pres">
      <dgm:prSet presAssocID="{486959F6-BA4A-9444-9EC4-3FD6C6BCD233}" presName="Name64" presStyleLbl="parChTrans1D2" presStyleIdx="2" presStyleCnt="9"/>
      <dgm:spPr/>
      <dgm:t>
        <a:bodyPr/>
        <a:lstStyle/>
        <a:p>
          <a:endParaRPr lang="en-US"/>
        </a:p>
      </dgm:t>
    </dgm:pt>
    <dgm:pt modelId="{E765580C-B426-1D49-98B2-04638CEA5E1F}" type="pres">
      <dgm:prSet presAssocID="{AE499160-8E9E-724B-8811-BE505FA322E8}" presName="hierRoot2" presStyleCnt="0">
        <dgm:presLayoutVars>
          <dgm:hierBranch val="init"/>
        </dgm:presLayoutVars>
      </dgm:prSet>
      <dgm:spPr/>
    </dgm:pt>
    <dgm:pt modelId="{6EC17B52-9821-D647-BFA7-FC749F68E264}" type="pres">
      <dgm:prSet presAssocID="{AE499160-8E9E-724B-8811-BE505FA322E8}" presName="rootComposite" presStyleCnt="0"/>
      <dgm:spPr/>
    </dgm:pt>
    <dgm:pt modelId="{F36A9E4B-4A42-D541-B7CD-E7573E4E17FF}" type="pres">
      <dgm:prSet presAssocID="{AE499160-8E9E-724B-8811-BE505FA322E8}" presName="rootText" presStyleLbl="node2" presStyleIdx="2" presStyleCnt="8">
        <dgm:presLayoutVars>
          <dgm:chPref val="3"/>
        </dgm:presLayoutVars>
      </dgm:prSet>
      <dgm:spPr/>
      <dgm:t>
        <a:bodyPr/>
        <a:lstStyle/>
        <a:p>
          <a:endParaRPr lang="en-US"/>
        </a:p>
      </dgm:t>
    </dgm:pt>
    <dgm:pt modelId="{E974FB40-A21F-414E-8D03-C07CA18754D5}" type="pres">
      <dgm:prSet presAssocID="{AE499160-8E9E-724B-8811-BE505FA322E8}" presName="rootConnector" presStyleLbl="node2" presStyleIdx="2" presStyleCnt="8"/>
      <dgm:spPr/>
      <dgm:t>
        <a:bodyPr/>
        <a:lstStyle/>
        <a:p>
          <a:endParaRPr lang="en-US"/>
        </a:p>
      </dgm:t>
    </dgm:pt>
    <dgm:pt modelId="{EFB8BBA6-AC88-A64A-B508-1D6482EA4162}" type="pres">
      <dgm:prSet presAssocID="{AE499160-8E9E-724B-8811-BE505FA322E8}" presName="hierChild4" presStyleCnt="0"/>
      <dgm:spPr/>
    </dgm:pt>
    <dgm:pt modelId="{4D12024D-3CF5-7B41-9359-C1A86C7E01BE}" type="pres">
      <dgm:prSet presAssocID="{AE499160-8E9E-724B-8811-BE505FA322E8}" presName="hierChild5" presStyleCnt="0"/>
      <dgm:spPr/>
    </dgm:pt>
    <dgm:pt modelId="{D320B7F6-6FA6-D541-B0B6-990C7557A662}" type="pres">
      <dgm:prSet presAssocID="{8C1339D0-9751-E148-A599-F8580E3F17E2}" presName="Name64" presStyleLbl="parChTrans1D2" presStyleIdx="3" presStyleCnt="9"/>
      <dgm:spPr/>
      <dgm:t>
        <a:bodyPr/>
        <a:lstStyle/>
        <a:p>
          <a:endParaRPr lang="en-US"/>
        </a:p>
      </dgm:t>
    </dgm:pt>
    <dgm:pt modelId="{AC3B3366-E379-3D43-992E-EF18A60E2209}" type="pres">
      <dgm:prSet presAssocID="{528BC6EF-EA56-E54E-AB91-8735DE3D01CB}" presName="hierRoot2" presStyleCnt="0">
        <dgm:presLayoutVars>
          <dgm:hierBranch val="init"/>
        </dgm:presLayoutVars>
      </dgm:prSet>
      <dgm:spPr/>
    </dgm:pt>
    <dgm:pt modelId="{8A2753D8-9F57-A247-BE96-AE5120231E53}" type="pres">
      <dgm:prSet presAssocID="{528BC6EF-EA56-E54E-AB91-8735DE3D01CB}" presName="rootComposite" presStyleCnt="0"/>
      <dgm:spPr/>
    </dgm:pt>
    <dgm:pt modelId="{29AF096B-7DB2-3B42-9FC5-0D5235BAC6A0}" type="pres">
      <dgm:prSet presAssocID="{528BC6EF-EA56-E54E-AB91-8735DE3D01CB}" presName="rootText" presStyleLbl="node2" presStyleIdx="3" presStyleCnt="8">
        <dgm:presLayoutVars>
          <dgm:chPref val="3"/>
        </dgm:presLayoutVars>
      </dgm:prSet>
      <dgm:spPr/>
      <dgm:t>
        <a:bodyPr/>
        <a:lstStyle/>
        <a:p>
          <a:endParaRPr lang="en-US"/>
        </a:p>
      </dgm:t>
    </dgm:pt>
    <dgm:pt modelId="{7D597B2B-CD06-CB4F-A5C2-071C2E2EBAD8}" type="pres">
      <dgm:prSet presAssocID="{528BC6EF-EA56-E54E-AB91-8735DE3D01CB}" presName="rootConnector" presStyleLbl="node2" presStyleIdx="3" presStyleCnt="8"/>
      <dgm:spPr/>
      <dgm:t>
        <a:bodyPr/>
        <a:lstStyle/>
        <a:p>
          <a:endParaRPr lang="en-US"/>
        </a:p>
      </dgm:t>
    </dgm:pt>
    <dgm:pt modelId="{A0AC4539-17B5-3343-B28A-B7E05C94EEC0}" type="pres">
      <dgm:prSet presAssocID="{528BC6EF-EA56-E54E-AB91-8735DE3D01CB}" presName="hierChild4" presStyleCnt="0"/>
      <dgm:spPr/>
    </dgm:pt>
    <dgm:pt modelId="{C6DA0CCC-4A7C-6345-BC8D-4EBF019F343C}" type="pres">
      <dgm:prSet presAssocID="{528BC6EF-EA56-E54E-AB91-8735DE3D01CB}" presName="hierChild5" presStyleCnt="0"/>
      <dgm:spPr/>
    </dgm:pt>
    <dgm:pt modelId="{8B427EBA-6E8C-5E44-9356-6E0399397B88}" type="pres">
      <dgm:prSet presAssocID="{77369E8D-2EF2-9444-A538-582981CE25D4}" presName="Name64" presStyleLbl="parChTrans1D2" presStyleIdx="4" presStyleCnt="9"/>
      <dgm:spPr/>
      <dgm:t>
        <a:bodyPr/>
        <a:lstStyle/>
        <a:p>
          <a:endParaRPr lang="en-US"/>
        </a:p>
      </dgm:t>
    </dgm:pt>
    <dgm:pt modelId="{670A1E57-8712-2643-BC94-60BFE3A1C6AC}" type="pres">
      <dgm:prSet presAssocID="{28D6DEE3-EF11-D34C-8518-A41FCA3A3AAF}" presName="hierRoot2" presStyleCnt="0">
        <dgm:presLayoutVars>
          <dgm:hierBranch val="init"/>
        </dgm:presLayoutVars>
      </dgm:prSet>
      <dgm:spPr/>
    </dgm:pt>
    <dgm:pt modelId="{5F84615A-F755-F84E-8848-A49AEC958C2F}" type="pres">
      <dgm:prSet presAssocID="{28D6DEE3-EF11-D34C-8518-A41FCA3A3AAF}" presName="rootComposite" presStyleCnt="0"/>
      <dgm:spPr/>
    </dgm:pt>
    <dgm:pt modelId="{E7A81182-B6C1-9A47-A195-E6F9FAAFAB07}" type="pres">
      <dgm:prSet presAssocID="{28D6DEE3-EF11-D34C-8518-A41FCA3A3AAF}" presName="rootText" presStyleLbl="node2" presStyleIdx="4" presStyleCnt="8">
        <dgm:presLayoutVars>
          <dgm:chPref val="3"/>
        </dgm:presLayoutVars>
      </dgm:prSet>
      <dgm:spPr/>
      <dgm:t>
        <a:bodyPr/>
        <a:lstStyle/>
        <a:p>
          <a:endParaRPr lang="en-US"/>
        </a:p>
      </dgm:t>
    </dgm:pt>
    <dgm:pt modelId="{6821DC45-91C0-8747-8E9B-5B0025357CE0}" type="pres">
      <dgm:prSet presAssocID="{28D6DEE3-EF11-D34C-8518-A41FCA3A3AAF}" presName="rootConnector" presStyleLbl="node2" presStyleIdx="4" presStyleCnt="8"/>
      <dgm:spPr/>
      <dgm:t>
        <a:bodyPr/>
        <a:lstStyle/>
        <a:p>
          <a:endParaRPr lang="en-US"/>
        </a:p>
      </dgm:t>
    </dgm:pt>
    <dgm:pt modelId="{1117C42B-1DC8-B746-979C-AC07B805564D}" type="pres">
      <dgm:prSet presAssocID="{28D6DEE3-EF11-D34C-8518-A41FCA3A3AAF}" presName="hierChild4" presStyleCnt="0"/>
      <dgm:spPr/>
    </dgm:pt>
    <dgm:pt modelId="{EEAACF10-0410-1646-94C0-29FE3DE6D640}" type="pres">
      <dgm:prSet presAssocID="{28D6DEE3-EF11-D34C-8518-A41FCA3A3AAF}" presName="hierChild5" presStyleCnt="0"/>
      <dgm:spPr/>
    </dgm:pt>
    <dgm:pt modelId="{5E379CA3-4391-1747-84D4-628A97049EC9}" type="pres">
      <dgm:prSet presAssocID="{94AF3FFA-8EC9-0743-B8B0-34A885818EAE}" presName="Name64" presStyleLbl="parChTrans1D2" presStyleIdx="5" presStyleCnt="9"/>
      <dgm:spPr/>
      <dgm:t>
        <a:bodyPr/>
        <a:lstStyle/>
        <a:p>
          <a:endParaRPr lang="en-US"/>
        </a:p>
      </dgm:t>
    </dgm:pt>
    <dgm:pt modelId="{C72E9B9F-7243-C549-90E9-6D2CD27D0108}" type="pres">
      <dgm:prSet presAssocID="{CF1062DC-16E4-964E-ABBD-AB3AE103BBB1}" presName="hierRoot2" presStyleCnt="0">
        <dgm:presLayoutVars>
          <dgm:hierBranch val="init"/>
        </dgm:presLayoutVars>
      </dgm:prSet>
      <dgm:spPr/>
    </dgm:pt>
    <dgm:pt modelId="{6A0195E4-C973-7140-BE2F-77A23ED12490}" type="pres">
      <dgm:prSet presAssocID="{CF1062DC-16E4-964E-ABBD-AB3AE103BBB1}" presName="rootComposite" presStyleCnt="0"/>
      <dgm:spPr/>
    </dgm:pt>
    <dgm:pt modelId="{0215CE54-6DF7-AC4C-AC18-A6ADBE759F98}" type="pres">
      <dgm:prSet presAssocID="{CF1062DC-16E4-964E-ABBD-AB3AE103BBB1}" presName="rootText" presStyleLbl="node2" presStyleIdx="5" presStyleCnt="8">
        <dgm:presLayoutVars>
          <dgm:chPref val="3"/>
        </dgm:presLayoutVars>
      </dgm:prSet>
      <dgm:spPr/>
      <dgm:t>
        <a:bodyPr/>
        <a:lstStyle/>
        <a:p>
          <a:endParaRPr lang="en-US"/>
        </a:p>
      </dgm:t>
    </dgm:pt>
    <dgm:pt modelId="{AA32ECB7-9234-4C43-8CCA-86581EF28365}" type="pres">
      <dgm:prSet presAssocID="{CF1062DC-16E4-964E-ABBD-AB3AE103BBB1}" presName="rootConnector" presStyleLbl="node2" presStyleIdx="5" presStyleCnt="8"/>
      <dgm:spPr/>
      <dgm:t>
        <a:bodyPr/>
        <a:lstStyle/>
        <a:p>
          <a:endParaRPr lang="en-US"/>
        </a:p>
      </dgm:t>
    </dgm:pt>
    <dgm:pt modelId="{7B5FF885-652F-F248-B7E1-37787A496F89}" type="pres">
      <dgm:prSet presAssocID="{CF1062DC-16E4-964E-ABBD-AB3AE103BBB1}" presName="hierChild4" presStyleCnt="0"/>
      <dgm:spPr/>
    </dgm:pt>
    <dgm:pt modelId="{3CC30C4D-D81A-F642-9455-BC1E35008B06}" type="pres">
      <dgm:prSet presAssocID="{CF1062DC-16E4-964E-ABBD-AB3AE103BBB1}" presName="hierChild5" presStyleCnt="0"/>
      <dgm:spPr/>
    </dgm:pt>
    <dgm:pt modelId="{B9351EE2-CFE0-B747-B2DA-8EC2B86CE739}" type="pres">
      <dgm:prSet presAssocID="{1B22F582-01DF-C348-AA54-2D32214857AF}" presName="Name64" presStyleLbl="parChTrans1D2" presStyleIdx="6" presStyleCnt="9"/>
      <dgm:spPr/>
      <dgm:t>
        <a:bodyPr/>
        <a:lstStyle/>
        <a:p>
          <a:endParaRPr lang="en-US"/>
        </a:p>
      </dgm:t>
    </dgm:pt>
    <dgm:pt modelId="{35A8CD45-22BD-6341-91DD-18FAFE37E26E}" type="pres">
      <dgm:prSet presAssocID="{67869A4B-3C07-DF4F-BD08-D1E930744211}" presName="hierRoot2" presStyleCnt="0">
        <dgm:presLayoutVars>
          <dgm:hierBranch val="init"/>
        </dgm:presLayoutVars>
      </dgm:prSet>
      <dgm:spPr/>
    </dgm:pt>
    <dgm:pt modelId="{746F0986-0AF9-8E46-9B67-F31E21367ADF}" type="pres">
      <dgm:prSet presAssocID="{67869A4B-3C07-DF4F-BD08-D1E930744211}" presName="rootComposite" presStyleCnt="0"/>
      <dgm:spPr/>
    </dgm:pt>
    <dgm:pt modelId="{5D81E21C-BFED-4F4B-AC6B-48DB15F28B30}" type="pres">
      <dgm:prSet presAssocID="{67869A4B-3C07-DF4F-BD08-D1E930744211}" presName="rootText" presStyleLbl="node2" presStyleIdx="6" presStyleCnt="8">
        <dgm:presLayoutVars>
          <dgm:chPref val="3"/>
        </dgm:presLayoutVars>
      </dgm:prSet>
      <dgm:spPr/>
      <dgm:t>
        <a:bodyPr/>
        <a:lstStyle/>
        <a:p>
          <a:endParaRPr lang="en-US"/>
        </a:p>
      </dgm:t>
    </dgm:pt>
    <dgm:pt modelId="{90CC7450-9BCF-0442-83D3-8E8C4C7B109F}" type="pres">
      <dgm:prSet presAssocID="{67869A4B-3C07-DF4F-BD08-D1E930744211}" presName="rootConnector" presStyleLbl="node2" presStyleIdx="6" presStyleCnt="8"/>
      <dgm:spPr/>
      <dgm:t>
        <a:bodyPr/>
        <a:lstStyle/>
        <a:p>
          <a:endParaRPr lang="en-US"/>
        </a:p>
      </dgm:t>
    </dgm:pt>
    <dgm:pt modelId="{99EAB1D6-CBDA-4A41-9669-C2C7A97AC60F}" type="pres">
      <dgm:prSet presAssocID="{67869A4B-3C07-DF4F-BD08-D1E930744211}" presName="hierChild4" presStyleCnt="0"/>
      <dgm:spPr/>
    </dgm:pt>
    <dgm:pt modelId="{94AFA206-E11F-504D-908A-7F9A7F969BD0}" type="pres">
      <dgm:prSet presAssocID="{67869A4B-3C07-DF4F-BD08-D1E930744211}" presName="hierChild5" presStyleCnt="0"/>
      <dgm:spPr/>
    </dgm:pt>
    <dgm:pt modelId="{91D059AB-81E4-5845-9177-3829A39C3ACA}" type="pres">
      <dgm:prSet presAssocID="{3EAD688C-23E9-5244-AC12-904F966F9963}" presName="Name64" presStyleLbl="parChTrans1D2" presStyleIdx="7" presStyleCnt="9"/>
      <dgm:spPr/>
      <dgm:t>
        <a:bodyPr/>
        <a:lstStyle/>
        <a:p>
          <a:endParaRPr lang="en-US"/>
        </a:p>
      </dgm:t>
    </dgm:pt>
    <dgm:pt modelId="{CCF95AA8-4E10-684D-8247-D7A2D24A2BE4}" type="pres">
      <dgm:prSet presAssocID="{F2210149-75DB-7A46-90C5-FFE3E3C9E8BA}" presName="hierRoot2" presStyleCnt="0">
        <dgm:presLayoutVars>
          <dgm:hierBranch val="init"/>
        </dgm:presLayoutVars>
      </dgm:prSet>
      <dgm:spPr/>
    </dgm:pt>
    <dgm:pt modelId="{DCFB0129-5F2A-3843-803B-BB81E61ECD34}" type="pres">
      <dgm:prSet presAssocID="{F2210149-75DB-7A46-90C5-FFE3E3C9E8BA}" presName="rootComposite" presStyleCnt="0"/>
      <dgm:spPr/>
    </dgm:pt>
    <dgm:pt modelId="{3C9D7284-78F1-1D40-BE64-EE8B23107077}" type="pres">
      <dgm:prSet presAssocID="{F2210149-75DB-7A46-90C5-FFE3E3C9E8BA}" presName="rootText" presStyleLbl="node2" presStyleIdx="7" presStyleCnt="8">
        <dgm:presLayoutVars>
          <dgm:chPref val="3"/>
        </dgm:presLayoutVars>
      </dgm:prSet>
      <dgm:spPr/>
      <dgm:t>
        <a:bodyPr/>
        <a:lstStyle/>
        <a:p>
          <a:endParaRPr lang="en-US"/>
        </a:p>
      </dgm:t>
    </dgm:pt>
    <dgm:pt modelId="{2E2B38AD-EF74-5C43-B9FC-76F35941C86C}" type="pres">
      <dgm:prSet presAssocID="{F2210149-75DB-7A46-90C5-FFE3E3C9E8BA}" presName="rootConnector" presStyleLbl="node2" presStyleIdx="7" presStyleCnt="8"/>
      <dgm:spPr/>
      <dgm:t>
        <a:bodyPr/>
        <a:lstStyle/>
        <a:p>
          <a:endParaRPr lang="en-US"/>
        </a:p>
      </dgm:t>
    </dgm:pt>
    <dgm:pt modelId="{A78D3002-29CB-244A-8282-A414E947E806}" type="pres">
      <dgm:prSet presAssocID="{F2210149-75DB-7A46-90C5-FFE3E3C9E8BA}" presName="hierChild4" presStyleCnt="0"/>
      <dgm:spPr/>
    </dgm:pt>
    <dgm:pt modelId="{E65805F1-9073-684C-9286-959403479956}" type="pres">
      <dgm:prSet presAssocID="{F2210149-75DB-7A46-90C5-FFE3E3C9E8BA}" presName="hierChild5" presStyleCnt="0"/>
      <dgm:spPr/>
    </dgm:pt>
    <dgm:pt modelId="{4A5F4EB6-D3FB-1841-A16F-0BEFAA987FAA}" type="pres">
      <dgm:prSet presAssocID="{FAA47544-1768-9348-8D71-BC49574ABE2A}" presName="hierChild3" presStyleCnt="0"/>
      <dgm:spPr/>
    </dgm:pt>
    <dgm:pt modelId="{2F88058E-A187-6946-8B01-B58CB0E955BE}" type="pres">
      <dgm:prSet presAssocID="{4BC27D31-3D35-D44D-847F-4C84AC1BF47D}" presName="Name115" presStyleLbl="parChTrans1D2" presStyleIdx="8" presStyleCnt="9"/>
      <dgm:spPr/>
      <dgm:t>
        <a:bodyPr/>
        <a:lstStyle/>
        <a:p>
          <a:endParaRPr lang="en-US"/>
        </a:p>
      </dgm:t>
    </dgm:pt>
    <dgm:pt modelId="{B6F20D00-B3F0-5243-AEC0-F2D746A02B33}" type="pres">
      <dgm:prSet presAssocID="{498645FE-B9C4-D54F-86C7-99AB9FB508F9}" presName="hierRoot3" presStyleCnt="0">
        <dgm:presLayoutVars>
          <dgm:hierBranch val="init"/>
        </dgm:presLayoutVars>
      </dgm:prSet>
      <dgm:spPr/>
    </dgm:pt>
    <dgm:pt modelId="{E8EAC84E-5496-144D-9B96-F458FF1C816F}" type="pres">
      <dgm:prSet presAssocID="{498645FE-B9C4-D54F-86C7-99AB9FB508F9}" presName="rootComposite3" presStyleCnt="0"/>
      <dgm:spPr/>
    </dgm:pt>
    <dgm:pt modelId="{852BF6A9-6E21-3047-A856-53A8F4A532FF}" type="pres">
      <dgm:prSet presAssocID="{498645FE-B9C4-D54F-86C7-99AB9FB508F9}" presName="rootText3" presStyleLbl="asst1" presStyleIdx="0" presStyleCnt="1">
        <dgm:presLayoutVars>
          <dgm:chPref val="3"/>
        </dgm:presLayoutVars>
      </dgm:prSet>
      <dgm:spPr/>
      <dgm:t>
        <a:bodyPr/>
        <a:lstStyle/>
        <a:p>
          <a:endParaRPr lang="en-US"/>
        </a:p>
      </dgm:t>
    </dgm:pt>
    <dgm:pt modelId="{379DF143-7E0B-504F-A60B-021D2C08CFCE}" type="pres">
      <dgm:prSet presAssocID="{498645FE-B9C4-D54F-86C7-99AB9FB508F9}" presName="rootConnector3" presStyleLbl="asst1" presStyleIdx="0" presStyleCnt="1"/>
      <dgm:spPr/>
      <dgm:t>
        <a:bodyPr/>
        <a:lstStyle/>
        <a:p>
          <a:endParaRPr lang="en-US"/>
        </a:p>
      </dgm:t>
    </dgm:pt>
    <dgm:pt modelId="{814723BB-29BE-554F-9E27-B14FB69CD817}" type="pres">
      <dgm:prSet presAssocID="{498645FE-B9C4-D54F-86C7-99AB9FB508F9}" presName="hierChild6" presStyleCnt="0"/>
      <dgm:spPr/>
    </dgm:pt>
    <dgm:pt modelId="{27EB5D04-EAD6-FD44-9650-D14580725910}" type="pres">
      <dgm:prSet presAssocID="{498645FE-B9C4-D54F-86C7-99AB9FB508F9}" presName="hierChild7" presStyleCnt="0"/>
      <dgm:spPr/>
    </dgm:pt>
  </dgm:ptLst>
  <dgm:cxnLst>
    <dgm:cxn modelId="{7E8CCEFF-C20C-5149-A148-1E35B3415D6B}" type="presOf" srcId="{28D6DEE3-EF11-D34C-8518-A41FCA3A3AAF}" destId="{E7A81182-B6C1-9A47-A195-E6F9FAAFAB07}" srcOrd="0" destOrd="0" presId="urn:microsoft.com/office/officeart/2009/3/layout/HorizontalOrganizationChart"/>
    <dgm:cxn modelId="{EDB611B4-9635-A24F-811D-08B19B583D83}" type="presOf" srcId="{4BC27D31-3D35-D44D-847F-4C84AC1BF47D}" destId="{2F88058E-A187-6946-8B01-B58CB0E955BE}" srcOrd="0" destOrd="0" presId="urn:microsoft.com/office/officeart/2009/3/layout/HorizontalOrganizationChart"/>
    <dgm:cxn modelId="{EC143BE7-7F41-3F42-974A-617E3014C781}" type="presOf" srcId="{486959F6-BA4A-9444-9EC4-3FD6C6BCD233}" destId="{52E8A314-D3A3-D145-909A-D32EA2BD0FF5}" srcOrd="0" destOrd="0" presId="urn:microsoft.com/office/officeart/2009/3/layout/HorizontalOrganizationChart"/>
    <dgm:cxn modelId="{0216BAF6-7E43-A041-80DA-E0DD2368EA49}" type="presOf" srcId="{F2210149-75DB-7A46-90C5-FFE3E3C9E8BA}" destId="{3C9D7284-78F1-1D40-BE64-EE8B23107077}" srcOrd="0" destOrd="0" presId="urn:microsoft.com/office/officeart/2009/3/layout/HorizontalOrganizationChart"/>
    <dgm:cxn modelId="{EC9951E0-839F-F24E-821B-08A4A3A0A8F1}" type="presOf" srcId="{AE499160-8E9E-724B-8811-BE505FA322E8}" destId="{E974FB40-A21F-414E-8D03-C07CA18754D5}" srcOrd="1" destOrd="0" presId="urn:microsoft.com/office/officeart/2009/3/layout/HorizontalOrganizationChart"/>
    <dgm:cxn modelId="{C901747F-F20B-FC44-818C-0AB021C89620}" type="presOf" srcId="{FAA47544-1768-9348-8D71-BC49574ABE2A}" destId="{F048905B-B798-D741-B2B6-716E7682231B}" srcOrd="1" destOrd="0" presId="urn:microsoft.com/office/officeart/2009/3/layout/HorizontalOrganizationChart"/>
    <dgm:cxn modelId="{BD347D5E-5E5C-8C40-9952-B7DCEE54DD1D}" srcId="{FAA47544-1768-9348-8D71-BC49574ABE2A}" destId="{BC0C67C1-F2B9-E24B-BDB5-DC071AA3AA21}" srcOrd="2" destOrd="0" parTransId="{1A257048-1BB7-2943-9477-58E1FE8D810A}" sibTransId="{CE264BAE-5529-E84A-AEF6-6872E51B645A}"/>
    <dgm:cxn modelId="{7194D749-C0B4-0B47-AF9A-88842936FC5B}" type="presOf" srcId="{8C1339D0-9751-E148-A599-F8580E3F17E2}" destId="{D320B7F6-6FA6-D541-B0B6-990C7557A662}" srcOrd="0" destOrd="0" presId="urn:microsoft.com/office/officeart/2009/3/layout/HorizontalOrganizationChart"/>
    <dgm:cxn modelId="{1C5BACCE-458E-A547-849B-BD2F49A05382}" type="presOf" srcId="{BC0C67C1-F2B9-E24B-BDB5-DC071AA3AA21}" destId="{6E3F834D-C03E-9C4D-B7FF-501A95E9C184}" srcOrd="1" destOrd="0" presId="urn:microsoft.com/office/officeart/2009/3/layout/HorizontalOrganizationChart"/>
    <dgm:cxn modelId="{2C28AB49-27E1-C54D-A326-5DF7F73CEC86}" srcId="{FAA47544-1768-9348-8D71-BC49574ABE2A}" destId="{528BC6EF-EA56-E54E-AB91-8735DE3D01CB}" srcOrd="4" destOrd="0" parTransId="{8C1339D0-9751-E148-A599-F8580E3F17E2}" sibTransId="{A5C90E38-5338-4E4E-BDF7-4A8549A5B52A}"/>
    <dgm:cxn modelId="{61463673-0632-D646-A54C-CE8FB8D42721}" type="presOf" srcId="{1B22F582-01DF-C348-AA54-2D32214857AF}" destId="{B9351EE2-CFE0-B747-B2DA-8EC2B86CE739}" srcOrd="0" destOrd="0" presId="urn:microsoft.com/office/officeart/2009/3/layout/HorizontalOrganizationChart"/>
    <dgm:cxn modelId="{452E1DD9-B734-7B4B-8CBD-4E34B9A2FA74}" type="presOf" srcId="{CF1062DC-16E4-964E-ABBD-AB3AE103BBB1}" destId="{AA32ECB7-9234-4C43-8CCA-86581EF28365}" srcOrd="1" destOrd="0" presId="urn:microsoft.com/office/officeart/2009/3/layout/HorizontalOrganizationChart"/>
    <dgm:cxn modelId="{D8C232DE-9025-674F-B28B-D2D6DDD02656}" type="presOf" srcId="{528BC6EF-EA56-E54E-AB91-8735DE3D01CB}" destId="{29AF096B-7DB2-3B42-9FC5-0D5235BAC6A0}" srcOrd="0" destOrd="0" presId="urn:microsoft.com/office/officeart/2009/3/layout/HorizontalOrganizationChart"/>
    <dgm:cxn modelId="{EDC3A3FE-6305-884A-97AC-86C03270B3C2}" type="presOf" srcId="{AE499160-8E9E-724B-8811-BE505FA322E8}" destId="{F36A9E4B-4A42-D541-B7CD-E7573E4E17FF}" srcOrd="0" destOrd="0" presId="urn:microsoft.com/office/officeart/2009/3/layout/HorizontalOrganizationChart"/>
    <dgm:cxn modelId="{A09B97FC-41F4-8A48-A2C9-82E3E30A0D1B}" srcId="{FAA47544-1768-9348-8D71-BC49574ABE2A}" destId="{247B1A35-A209-8E49-ADAD-F65750814E52}" srcOrd="1" destOrd="0" parTransId="{91FDF8B2-ED60-F44D-B459-958F5B104B4C}" sibTransId="{59AE1254-8B6C-5144-AA31-CDD430020AFD}"/>
    <dgm:cxn modelId="{201EA39C-FBFA-8848-A8FF-EA0C63BAE8A0}" srcId="{FAA47544-1768-9348-8D71-BC49574ABE2A}" destId="{F2210149-75DB-7A46-90C5-FFE3E3C9E8BA}" srcOrd="8" destOrd="0" parTransId="{3EAD688C-23E9-5244-AC12-904F966F9963}" sibTransId="{3C3041ED-7662-4A4F-BBEA-ED4173F637A9}"/>
    <dgm:cxn modelId="{03AD6265-8B75-0A40-A7C3-A10E2EFEB735}" type="presOf" srcId="{498645FE-B9C4-D54F-86C7-99AB9FB508F9}" destId="{852BF6A9-6E21-3047-A856-53A8F4A532FF}" srcOrd="0" destOrd="0" presId="urn:microsoft.com/office/officeart/2009/3/layout/HorizontalOrganizationChart"/>
    <dgm:cxn modelId="{E5BD9F78-CCB9-A248-88DF-E91A8E0795F4}" type="presOf" srcId="{1A257048-1BB7-2943-9477-58E1FE8D810A}" destId="{D8E540E5-C325-A942-9C91-4C07FF95341A}" srcOrd="0" destOrd="0" presId="urn:microsoft.com/office/officeart/2009/3/layout/HorizontalOrganizationChart"/>
    <dgm:cxn modelId="{41DD3B00-D3F1-2D42-9AAA-8343CB45FEEE}" type="presOf" srcId="{28D6DEE3-EF11-D34C-8518-A41FCA3A3AAF}" destId="{6821DC45-91C0-8747-8E9B-5B0025357CE0}" srcOrd="1" destOrd="0" presId="urn:microsoft.com/office/officeart/2009/3/layout/HorizontalOrganizationChart"/>
    <dgm:cxn modelId="{ED122D22-C95F-A64B-A92A-E1A992C859F1}" srcId="{FAA47544-1768-9348-8D71-BC49574ABE2A}" destId="{CF1062DC-16E4-964E-ABBD-AB3AE103BBB1}" srcOrd="6" destOrd="0" parTransId="{94AF3FFA-8EC9-0743-B8B0-34A885818EAE}" sibTransId="{80D1E5D0-E452-AF4F-9534-BABF0FA7FA6D}"/>
    <dgm:cxn modelId="{25AB8524-D354-D346-A521-2B9220694B51}" type="presOf" srcId="{CF1062DC-16E4-964E-ABBD-AB3AE103BBB1}" destId="{0215CE54-6DF7-AC4C-AC18-A6ADBE759F98}" srcOrd="0" destOrd="0" presId="urn:microsoft.com/office/officeart/2009/3/layout/HorizontalOrganizationChart"/>
    <dgm:cxn modelId="{20BA9E61-62B8-4A46-B461-E6390D97F0D3}" srcId="{FAA47544-1768-9348-8D71-BC49574ABE2A}" destId="{67869A4B-3C07-DF4F-BD08-D1E930744211}" srcOrd="7" destOrd="0" parTransId="{1B22F582-01DF-C348-AA54-2D32214857AF}" sibTransId="{AB5CAB46-1E5C-834D-85CE-581214CCCE57}"/>
    <dgm:cxn modelId="{FA519D56-CCEA-8E44-A30F-955A4DA7B598}" type="presOf" srcId="{F2210149-75DB-7A46-90C5-FFE3E3C9E8BA}" destId="{2E2B38AD-EF74-5C43-B9FC-76F35941C86C}" srcOrd="1" destOrd="0" presId="urn:microsoft.com/office/officeart/2009/3/layout/HorizontalOrganizationChart"/>
    <dgm:cxn modelId="{EB0AC7BA-4EA0-E143-9242-2B8D85E5ED5B}" type="presOf" srcId="{BC0C67C1-F2B9-E24B-BDB5-DC071AA3AA21}" destId="{9A523199-49E8-724A-9342-B89EAC77ADEA}" srcOrd="0" destOrd="0" presId="urn:microsoft.com/office/officeart/2009/3/layout/HorizontalOrganizationChart"/>
    <dgm:cxn modelId="{98531676-6FCE-9F42-B169-4EA4CE777194}" srcId="{DA239C9A-90C9-7E47-AEF3-BA45FC37B325}" destId="{FAA47544-1768-9348-8D71-BC49574ABE2A}" srcOrd="0" destOrd="0" parTransId="{F9B40D51-309F-834B-8AEC-1A0747DA0107}" sibTransId="{C026C2A4-0253-BD4F-AC32-9F5F60C267E7}"/>
    <dgm:cxn modelId="{D678ABDD-A93B-CF43-82EC-43AA56FD33EE}" type="presOf" srcId="{528BC6EF-EA56-E54E-AB91-8735DE3D01CB}" destId="{7D597B2B-CD06-CB4F-A5C2-071C2E2EBAD8}" srcOrd="1" destOrd="0" presId="urn:microsoft.com/office/officeart/2009/3/layout/HorizontalOrganizationChart"/>
    <dgm:cxn modelId="{995AEE10-A612-D24B-8210-09D46A565435}" type="presOf" srcId="{247B1A35-A209-8E49-ADAD-F65750814E52}" destId="{E08E80F8-C525-7A4D-815B-8C204B6D17ED}" srcOrd="0" destOrd="0" presId="urn:microsoft.com/office/officeart/2009/3/layout/HorizontalOrganizationChart"/>
    <dgm:cxn modelId="{4C344DFD-BC85-1242-9C5E-61BCDA23A1FD}" type="presOf" srcId="{3EAD688C-23E9-5244-AC12-904F966F9963}" destId="{91D059AB-81E4-5845-9177-3829A39C3ACA}" srcOrd="0" destOrd="0" presId="urn:microsoft.com/office/officeart/2009/3/layout/HorizontalOrganizationChart"/>
    <dgm:cxn modelId="{AD82213D-1263-3344-ACF4-5F44987E38B9}" type="presOf" srcId="{247B1A35-A209-8E49-ADAD-F65750814E52}" destId="{A438C69E-29C1-3B44-8BE8-72380F6E6FAE}" srcOrd="1" destOrd="0" presId="urn:microsoft.com/office/officeart/2009/3/layout/HorizontalOrganizationChart"/>
    <dgm:cxn modelId="{E4D4B299-FA7B-8A4D-8528-543D68175FF1}" srcId="{FAA47544-1768-9348-8D71-BC49574ABE2A}" destId="{498645FE-B9C4-D54F-86C7-99AB9FB508F9}" srcOrd="0" destOrd="0" parTransId="{4BC27D31-3D35-D44D-847F-4C84AC1BF47D}" sibTransId="{D8D59D72-BA84-0D4C-B254-365C5F556531}"/>
    <dgm:cxn modelId="{8980D241-80A1-5A4B-8463-5147CC6EB2A4}" type="presOf" srcId="{67869A4B-3C07-DF4F-BD08-D1E930744211}" destId="{5D81E21C-BFED-4F4B-AC6B-48DB15F28B30}" srcOrd="0" destOrd="0" presId="urn:microsoft.com/office/officeart/2009/3/layout/HorizontalOrganizationChart"/>
    <dgm:cxn modelId="{0509117B-D281-A243-A178-A88E584B10BC}" type="presOf" srcId="{91FDF8B2-ED60-F44D-B459-958F5B104B4C}" destId="{B2798C32-0515-3E4C-9B36-761806BBC55F}" srcOrd="0" destOrd="0" presId="urn:microsoft.com/office/officeart/2009/3/layout/HorizontalOrganizationChart"/>
    <dgm:cxn modelId="{0D864DC8-3F0F-3C45-B4BB-EA8345A71719}" srcId="{FAA47544-1768-9348-8D71-BC49574ABE2A}" destId="{28D6DEE3-EF11-D34C-8518-A41FCA3A3AAF}" srcOrd="5" destOrd="0" parTransId="{77369E8D-2EF2-9444-A538-582981CE25D4}" sibTransId="{02F57741-BEAE-3A41-8134-81BF5187622C}"/>
    <dgm:cxn modelId="{EEE83322-3240-0B4E-8093-3CC3A7AF616E}" type="presOf" srcId="{77369E8D-2EF2-9444-A538-582981CE25D4}" destId="{8B427EBA-6E8C-5E44-9356-6E0399397B88}" srcOrd="0" destOrd="0" presId="urn:microsoft.com/office/officeart/2009/3/layout/HorizontalOrganizationChart"/>
    <dgm:cxn modelId="{118DF3C1-7265-FA4C-8238-C25341BC5F07}" type="presOf" srcId="{67869A4B-3C07-DF4F-BD08-D1E930744211}" destId="{90CC7450-9BCF-0442-83D3-8E8C4C7B109F}" srcOrd="1" destOrd="0" presId="urn:microsoft.com/office/officeart/2009/3/layout/HorizontalOrganizationChart"/>
    <dgm:cxn modelId="{CD0FB0AE-E01A-9D49-BC25-953C1CE3850E}" srcId="{FAA47544-1768-9348-8D71-BC49574ABE2A}" destId="{AE499160-8E9E-724B-8811-BE505FA322E8}" srcOrd="3" destOrd="0" parTransId="{486959F6-BA4A-9444-9EC4-3FD6C6BCD233}" sibTransId="{A58BCCFF-46A1-5248-A032-EE0629312134}"/>
    <dgm:cxn modelId="{79A19622-BA13-E247-87AC-F2AB824A4D0D}" type="presOf" srcId="{FAA47544-1768-9348-8D71-BC49574ABE2A}" destId="{BEC3B2CD-B8B1-4041-B94F-D6D435F3D9B1}" srcOrd="0" destOrd="0" presId="urn:microsoft.com/office/officeart/2009/3/layout/HorizontalOrganizationChart"/>
    <dgm:cxn modelId="{9F39B196-C8BC-144D-94BC-5B55CD8FFE22}" type="presOf" srcId="{DA239C9A-90C9-7E47-AEF3-BA45FC37B325}" destId="{227B0DC2-9D84-7441-8205-676948B991B3}" srcOrd="0" destOrd="0" presId="urn:microsoft.com/office/officeart/2009/3/layout/HorizontalOrganizationChart"/>
    <dgm:cxn modelId="{1E4C35CF-A337-504D-929A-B41F4ED24B0A}" type="presOf" srcId="{498645FE-B9C4-D54F-86C7-99AB9FB508F9}" destId="{379DF143-7E0B-504F-A60B-021D2C08CFCE}" srcOrd="1" destOrd="0" presId="urn:microsoft.com/office/officeart/2009/3/layout/HorizontalOrganizationChart"/>
    <dgm:cxn modelId="{20E50DD2-DDA1-7F45-85AC-9B07A7E4FD50}" type="presOf" srcId="{94AF3FFA-8EC9-0743-B8B0-34A885818EAE}" destId="{5E379CA3-4391-1747-84D4-628A97049EC9}" srcOrd="0" destOrd="0" presId="urn:microsoft.com/office/officeart/2009/3/layout/HorizontalOrganizationChart"/>
    <dgm:cxn modelId="{CEE5A314-CBC9-284A-ADEB-708CD920EF9D}" type="presParOf" srcId="{227B0DC2-9D84-7441-8205-676948B991B3}" destId="{A1EE81BC-DCFF-E946-9249-E4FC3611BEFD}" srcOrd="0" destOrd="0" presId="urn:microsoft.com/office/officeart/2009/3/layout/HorizontalOrganizationChart"/>
    <dgm:cxn modelId="{DE9523BB-8A64-8442-94ED-9863FEC505DB}" type="presParOf" srcId="{A1EE81BC-DCFF-E946-9249-E4FC3611BEFD}" destId="{7859051D-38D0-814D-A1BA-9FF39108DD96}" srcOrd="0" destOrd="0" presId="urn:microsoft.com/office/officeart/2009/3/layout/HorizontalOrganizationChart"/>
    <dgm:cxn modelId="{E763DCBD-7877-9747-B8F1-B9FDB9A000EE}" type="presParOf" srcId="{7859051D-38D0-814D-A1BA-9FF39108DD96}" destId="{BEC3B2CD-B8B1-4041-B94F-D6D435F3D9B1}" srcOrd="0" destOrd="0" presId="urn:microsoft.com/office/officeart/2009/3/layout/HorizontalOrganizationChart"/>
    <dgm:cxn modelId="{DDF9834F-09DA-7F48-9195-983F052861DA}" type="presParOf" srcId="{7859051D-38D0-814D-A1BA-9FF39108DD96}" destId="{F048905B-B798-D741-B2B6-716E7682231B}" srcOrd="1" destOrd="0" presId="urn:microsoft.com/office/officeart/2009/3/layout/HorizontalOrganizationChart"/>
    <dgm:cxn modelId="{C5D4014D-05F6-A045-BF16-42BADF610436}" type="presParOf" srcId="{A1EE81BC-DCFF-E946-9249-E4FC3611BEFD}" destId="{3C2E6113-2D9B-884A-9AA4-98090496AA56}" srcOrd="1" destOrd="0" presId="urn:microsoft.com/office/officeart/2009/3/layout/HorizontalOrganizationChart"/>
    <dgm:cxn modelId="{21067B6B-5B6E-3449-874B-0F785E128E6A}" type="presParOf" srcId="{3C2E6113-2D9B-884A-9AA4-98090496AA56}" destId="{B2798C32-0515-3E4C-9B36-761806BBC55F}" srcOrd="0" destOrd="0" presId="urn:microsoft.com/office/officeart/2009/3/layout/HorizontalOrganizationChart"/>
    <dgm:cxn modelId="{FC90ABAE-4411-4B49-BAF0-2A3F1D065331}" type="presParOf" srcId="{3C2E6113-2D9B-884A-9AA4-98090496AA56}" destId="{FDB82CBB-BCC2-A14F-BE31-E62D0D250B7B}" srcOrd="1" destOrd="0" presId="urn:microsoft.com/office/officeart/2009/3/layout/HorizontalOrganizationChart"/>
    <dgm:cxn modelId="{65C871A0-0EE3-0F49-B5D8-D8D159B4891C}" type="presParOf" srcId="{FDB82CBB-BCC2-A14F-BE31-E62D0D250B7B}" destId="{6D6A3C90-9FE7-494E-A093-0E4B326FDD48}" srcOrd="0" destOrd="0" presId="urn:microsoft.com/office/officeart/2009/3/layout/HorizontalOrganizationChart"/>
    <dgm:cxn modelId="{45744444-815D-D948-9C9F-23A5F1867BE7}" type="presParOf" srcId="{6D6A3C90-9FE7-494E-A093-0E4B326FDD48}" destId="{E08E80F8-C525-7A4D-815B-8C204B6D17ED}" srcOrd="0" destOrd="0" presId="urn:microsoft.com/office/officeart/2009/3/layout/HorizontalOrganizationChart"/>
    <dgm:cxn modelId="{DCA37F60-76A2-AE41-A6D4-19A5D34B82ED}" type="presParOf" srcId="{6D6A3C90-9FE7-494E-A093-0E4B326FDD48}" destId="{A438C69E-29C1-3B44-8BE8-72380F6E6FAE}" srcOrd="1" destOrd="0" presId="urn:microsoft.com/office/officeart/2009/3/layout/HorizontalOrganizationChart"/>
    <dgm:cxn modelId="{E7756A3F-F86F-E547-9263-81323E287124}" type="presParOf" srcId="{FDB82CBB-BCC2-A14F-BE31-E62D0D250B7B}" destId="{4F80C658-B074-164E-BEA3-FB33278D5741}" srcOrd="1" destOrd="0" presId="urn:microsoft.com/office/officeart/2009/3/layout/HorizontalOrganizationChart"/>
    <dgm:cxn modelId="{DC6A5B14-EE46-7344-804B-35309F8229EA}" type="presParOf" srcId="{FDB82CBB-BCC2-A14F-BE31-E62D0D250B7B}" destId="{8668760E-EC64-2740-ACFD-6EA4D73CF831}" srcOrd="2" destOrd="0" presId="urn:microsoft.com/office/officeart/2009/3/layout/HorizontalOrganizationChart"/>
    <dgm:cxn modelId="{6C9D0749-92E8-394B-8091-681C6278D341}" type="presParOf" srcId="{3C2E6113-2D9B-884A-9AA4-98090496AA56}" destId="{D8E540E5-C325-A942-9C91-4C07FF95341A}" srcOrd="2" destOrd="0" presId="urn:microsoft.com/office/officeart/2009/3/layout/HorizontalOrganizationChart"/>
    <dgm:cxn modelId="{E220E280-6DA6-2A4F-AE48-43D5985256E3}" type="presParOf" srcId="{3C2E6113-2D9B-884A-9AA4-98090496AA56}" destId="{9FF6CCEF-C0FA-5544-8828-E2A44E02D135}" srcOrd="3" destOrd="0" presId="urn:microsoft.com/office/officeart/2009/3/layout/HorizontalOrganizationChart"/>
    <dgm:cxn modelId="{46D43B4D-9E20-614A-9D69-A8BAF76979ED}" type="presParOf" srcId="{9FF6CCEF-C0FA-5544-8828-E2A44E02D135}" destId="{D33620DE-5CBC-F84D-9D2E-805F0221BEE7}" srcOrd="0" destOrd="0" presId="urn:microsoft.com/office/officeart/2009/3/layout/HorizontalOrganizationChart"/>
    <dgm:cxn modelId="{CAB3BC43-64DE-BE41-BCA3-B98F6405E2C6}" type="presParOf" srcId="{D33620DE-5CBC-F84D-9D2E-805F0221BEE7}" destId="{9A523199-49E8-724A-9342-B89EAC77ADEA}" srcOrd="0" destOrd="0" presId="urn:microsoft.com/office/officeart/2009/3/layout/HorizontalOrganizationChart"/>
    <dgm:cxn modelId="{786AD556-8DFB-1145-A1F8-347D85B9C392}" type="presParOf" srcId="{D33620DE-5CBC-F84D-9D2E-805F0221BEE7}" destId="{6E3F834D-C03E-9C4D-B7FF-501A95E9C184}" srcOrd="1" destOrd="0" presId="urn:microsoft.com/office/officeart/2009/3/layout/HorizontalOrganizationChart"/>
    <dgm:cxn modelId="{819CB1D4-B6CB-2748-9051-6FC8440F4DA5}" type="presParOf" srcId="{9FF6CCEF-C0FA-5544-8828-E2A44E02D135}" destId="{E2AFD2A6-5727-A340-B9C4-610E18EEA249}" srcOrd="1" destOrd="0" presId="urn:microsoft.com/office/officeart/2009/3/layout/HorizontalOrganizationChart"/>
    <dgm:cxn modelId="{5798FD42-EC74-744A-8433-E69E67095E51}" type="presParOf" srcId="{9FF6CCEF-C0FA-5544-8828-E2A44E02D135}" destId="{80422216-9E30-7C42-AE60-3410D772BBD0}" srcOrd="2" destOrd="0" presId="urn:microsoft.com/office/officeart/2009/3/layout/HorizontalOrganizationChart"/>
    <dgm:cxn modelId="{076B7212-5E33-A246-BE96-8CA67DFD8C36}" type="presParOf" srcId="{3C2E6113-2D9B-884A-9AA4-98090496AA56}" destId="{52E8A314-D3A3-D145-909A-D32EA2BD0FF5}" srcOrd="4" destOrd="0" presId="urn:microsoft.com/office/officeart/2009/3/layout/HorizontalOrganizationChart"/>
    <dgm:cxn modelId="{BF88CFBA-87AF-BC4C-850C-B8BBD3C7715E}" type="presParOf" srcId="{3C2E6113-2D9B-884A-9AA4-98090496AA56}" destId="{E765580C-B426-1D49-98B2-04638CEA5E1F}" srcOrd="5" destOrd="0" presId="urn:microsoft.com/office/officeart/2009/3/layout/HorizontalOrganizationChart"/>
    <dgm:cxn modelId="{F6F3B1D5-CCF1-3B40-A927-6FA65CC556FF}" type="presParOf" srcId="{E765580C-B426-1D49-98B2-04638CEA5E1F}" destId="{6EC17B52-9821-D647-BFA7-FC749F68E264}" srcOrd="0" destOrd="0" presId="urn:microsoft.com/office/officeart/2009/3/layout/HorizontalOrganizationChart"/>
    <dgm:cxn modelId="{7E4D9A6F-FD10-9C47-B795-07711FE6DCE3}" type="presParOf" srcId="{6EC17B52-9821-D647-BFA7-FC749F68E264}" destId="{F36A9E4B-4A42-D541-B7CD-E7573E4E17FF}" srcOrd="0" destOrd="0" presId="urn:microsoft.com/office/officeart/2009/3/layout/HorizontalOrganizationChart"/>
    <dgm:cxn modelId="{976A2387-03AA-F043-89C6-7F636909FFC9}" type="presParOf" srcId="{6EC17B52-9821-D647-BFA7-FC749F68E264}" destId="{E974FB40-A21F-414E-8D03-C07CA18754D5}" srcOrd="1" destOrd="0" presId="urn:microsoft.com/office/officeart/2009/3/layout/HorizontalOrganizationChart"/>
    <dgm:cxn modelId="{02531138-87AD-5A47-8B50-9A2B10ECB074}" type="presParOf" srcId="{E765580C-B426-1D49-98B2-04638CEA5E1F}" destId="{EFB8BBA6-AC88-A64A-B508-1D6482EA4162}" srcOrd="1" destOrd="0" presId="urn:microsoft.com/office/officeart/2009/3/layout/HorizontalOrganizationChart"/>
    <dgm:cxn modelId="{88A65BFA-9627-0F40-BB16-19E9F1E1F1A3}" type="presParOf" srcId="{E765580C-B426-1D49-98B2-04638CEA5E1F}" destId="{4D12024D-3CF5-7B41-9359-C1A86C7E01BE}" srcOrd="2" destOrd="0" presId="urn:microsoft.com/office/officeart/2009/3/layout/HorizontalOrganizationChart"/>
    <dgm:cxn modelId="{55028497-7306-564B-A094-F010CA53345A}" type="presParOf" srcId="{3C2E6113-2D9B-884A-9AA4-98090496AA56}" destId="{D320B7F6-6FA6-D541-B0B6-990C7557A662}" srcOrd="6" destOrd="0" presId="urn:microsoft.com/office/officeart/2009/3/layout/HorizontalOrganizationChart"/>
    <dgm:cxn modelId="{0EC0EE54-2DF0-2D49-8E3D-C341576BAE41}" type="presParOf" srcId="{3C2E6113-2D9B-884A-9AA4-98090496AA56}" destId="{AC3B3366-E379-3D43-992E-EF18A60E2209}" srcOrd="7" destOrd="0" presId="urn:microsoft.com/office/officeart/2009/3/layout/HorizontalOrganizationChart"/>
    <dgm:cxn modelId="{E05D4D0D-FD9F-E148-8710-8E455B49203C}" type="presParOf" srcId="{AC3B3366-E379-3D43-992E-EF18A60E2209}" destId="{8A2753D8-9F57-A247-BE96-AE5120231E53}" srcOrd="0" destOrd="0" presId="urn:microsoft.com/office/officeart/2009/3/layout/HorizontalOrganizationChart"/>
    <dgm:cxn modelId="{6A4EF8BD-4076-084E-AEA9-56A2C18DB2E2}" type="presParOf" srcId="{8A2753D8-9F57-A247-BE96-AE5120231E53}" destId="{29AF096B-7DB2-3B42-9FC5-0D5235BAC6A0}" srcOrd="0" destOrd="0" presId="urn:microsoft.com/office/officeart/2009/3/layout/HorizontalOrganizationChart"/>
    <dgm:cxn modelId="{AD35E9F2-9E19-9E47-8D22-C943D6F5D8A7}" type="presParOf" srcId="{8A2753D8-9F57-A247-BE96-AE5120231E53}" destId="{7D597B2B-CD06-CB4F-A5C2-071C2E2EBAD8}" srcOrd="1" destOrd="0" presId="urn:microsoft.com/office/officeart/2009/3/layout/HorizontalOrganizationChart"/>
    <dgm:cxn modelId="{C88AE18B-087E-2B49-BFBD-EDFB13195C0C}" type="presParOf" srcId="{AC3B3366-E379-3D43-992E-EF18A60E2209}" destId="{A0AC4539-17B5-3343-B28A-B7E05C94EEC0}" srcOrd="1" destOrd="0" presId="urn:microsoft.com/office/officeart/2009/3/layout/HorizontalOrganizationChart"/>
    <dgm:cxn modelId="{0DFDAA69-34AA-4642-9214-C1674ED62058}" type="presParOf" srcId="{AC3B3366-E379-3D43-992E-EF18A60E2209}" destId="{C6DA0CCC-4A7C-6345-BC8D-4EBF019F343C}" srcOrd="2" destOrd="0" presId="urn:microsoft.com/office/officeart/2009/3/layout/HorizontalOrganizationChart"/>
    <dgm:cxn modelId="{D2A7DED4-2A01-8642-9847-A5C24960DE6C}" type="presParOf" srcId="{3C2E6113-2D9B-884A-9AA4-98090496AA56}" destId="{8B427EBA-6E8C-5E44-9356-6E0399397B88}" srcOrd="8" destOrd="0" presId="urn:microsoft.com/office/officeart/2009/3/layout/HorizontalOrganizationChart"/>
    <dgm:cxn modelId="{2CE4D476-50A0-3D43-B151-05F736DC9982}" type="presParOf" srcId="{3C2E6113-2D9B-884A-9AA4-98090496AA56}" destId="{670A1E57-8712-2643-BC94-60BFE3A1C6AC}" srcOrd="9" destOrd="0" presId="urn:microsoft.com/office/officeart/2009/3/layout/HorizontalOrganizationChart"/>
    <dgm:cxn modelId="{15B7C38A-8A89-7748-B6DF-64C51E093558}" type="presParOf" srcId="{670A1E57-8712-2643-BC94-60BFE3A1C6AC}" destId="{5F84615A-F755-F84E-8848-A49AEC958C2F}" srcOrd="0" destOrd="0" presId="urn:microsoft.com/office/officeart/2009/3/layout/HorizontalOrganizationChart"/>
    <dgm:cxn modelId="{D55586D6-669D-A249-8AFC-9B26CA351744}" type="presParOf" srcId="{5F84615A-F755-F84E-8848-A49AEC958C2F}" destId="{E7A81182-B6C1-9A47-A195-E6F9FAAFAB07}" srcOrd="0" destOrd="0" presId="urn:microsoft.com/office/officeart/2009/3/layout/HorizontalOrganizationChart"/>
    <dgm:cxn modelId="{5B99D63F-B5FB-8C43-8426-2C8B334D7E98}" type="presParOf" srcId="{5F84615A-F755-F84E-8848-A49AEC958C2F}" destId="{6821DC45-91C0-8747-8E9B-5B0025357CE0}" srcOrd="1" destOrd="0" presId="urn:microsoft.com/office/officeart/2009/3/layout/HorizontalOrganizationChart"/>
    <dgm:cxn modelId="{0AC4EB2C-5C7A-714A-9B38-DDCD63CD577E}" type="presParOf" srcId="{670A1E57-8712-2643-BC94-60BFE3A1C6AC}" destId="{1117C42B-1DC8-B746-979C-AC07B805564D}" srcOrd="1" destOrd="0" presId="urn:microsoft.com/office/officeart/2009/3/layout/HorizontalOrganizationChart"/>
    <dgm:cxn modelId="{5623C3AA-0490-7B45-AA49-69EC4BE81892}" type="presParOf" srcId="{670A1E57-8712-2643-BC94-60BFE3A1C6AC}" destId="{EEAACF10-0410-1646-94C0-29FE3DE6D640}" srcOrd="2" destOrd="0" presId="urn:microsoft.com/office/officeart/2009/3/layout/HorizontalOrganizationChart"/>
    <dgm:cxn modelId="{23B52FF8-5FAA-C64D-ABC6-3A12E5C6FAAF}" type="presParOf" srcId="{3C2E6113-2D9B-884A-9AA4-98090496AA56}" destId="{5E379CA3-4391-1747-84D4-628A97049EC9}" srcOrd="10" destOrd="0" presId="urn:microsoft.com/office/officeart/2009/3/layout/HorizontalOrganizationChart"/>
    <dgm:cxn modelId="{C7EAC84D-96B9-E140-8882-78C05AB0AD42}" type="presParOf" srcId="{3C2E6113-2D9B-884A-9AA4-98090496AA56}" destId="{C72E9B9F-7243-C549-90E9-6D2CD27D0108}" srcOrd="11" destOrd="0" presId="urn:microsoft.com/office/officeart/2009/3/layout/HorizontalOrganizationChart"/>
    <dgm:cxn modelId="{7F31562C-80A3-7B4F-8749-2291985D9643}" type="presParOf" srcId="{C72E9B9F-7243-C549-90E9-6D2CD27D0108}" destId="{6A0195E4-C973-7140-BE2F-77A23ED12490}" srcOrd="0" destOrd="0" presId="urn:microsoft.com/office/officeart/2009/3/layout/HorizontalOrganizationChart"/>
    <dgm:cxn modelId="{36C26BD4-E8E1-0F4B-82B2-A9BFEA06C988}" type="presParOf" srcId="{6A0195E4-C973-7140-BE2F-77A23ED12490}" destId="{0215CE54-6DF7-AC4C-AC18-A6ADBE759F98}" srcOrd="0" destOrd="0" presId="urn:microsoft.com/office/officeart/2009/3/layout/HorizontalOrganizationChart"/>
    <dgm:cxn modelId="{D56D62BB-3B3C-8D48-B9AC-9DDB4107CEE1}" type="presParOf" srcId="{6A0195E4-C973-7140-BE2F-77A23ED12490}" destId="{AA32ECB7-9234-4C43-8CCA-86581EF28365}" srcOrd="1" destOrd="0" presId="urn:microsoft.com/office/officeart/2009/3/layout/HorizontalOrganizationChart"/>
    <dgm:cxn modelId="{C2F92BE6-14E2-0E4A-AFF6-2DAAB9BBFAEF}" type="presParOf" srcId="{C72E9B9F-7243-C549-90E9-6D2CD27D0108}" destId="{7B5FF885-652F-F248-B7E1-37787A496F89}" srcOrd="1" destOrd="0" presId="urn:microsoft.com/office/officeart/2009/3/layout/HorizontalOrganizationChart"/>
    <dgm:cxn modelId="{D584C58E-7C07-9142-ADFE-1877A523E1F2}" type="presParOf" srcId="{C72E9B9F-7243-C549-90E9-6D2CD27D0108}" destId="{3CC30C4D-D81A-F642-9455-BC1E35008B06}" srcOrd="2" destOrd="0" presId="urn:microsoft.com/office/officeart/2009/3/layout/HorizontalOrganizationChart"/>
    <dgm:cxn modelId="{0F062912-E74E-0449-BD0F-9A32BB34EBC9}" type="presParOf" srcId="{3C2E6113-2D9B-884A-9AA4-98090496AA56}" destId="{B9351EE2-CFE0-B747-B2DA-8EC2B86CE739}" srcOrd="12" destOrd="0" presId="urn:microsoft.com/office/officeart/2009/3/layout/HorizontalOrganizationChart"/>
    <dgm:cxn modelId="{C8244BF4-8621-F740-AED3-A9BC27F0A122}" type="presParOf" srcId="{3C2E6113-2D9B-884A-9AA4-98090496AA56}" destId="{35A8CD45-22BD-6341-91DD-18FAFE37E26E}" srcOrd="13" destOrd="0" presId="urn:microsoft.com/office/officeart/2009/3/layout/HorizontalOrganizationChart"/>
    <dgm:cxn modelId="{AC415C51-D60C-4640-B0AE-B671D523D897}" type="presParOf" srcId="{35A8CD45-22BD-6341-91DD-18FAFE37E26E}" destId="{746F0986-0AF9-8E46-9B67-F31E21367ADF}" srcOrd="0" destOrd="0" presId="urn:microsoft.com/office/officeart/2009/3/layout/HorizontalOrganizationChart"/>
    <dgm:cxn modelId="{94563C24-3591-0040-81AF-6BF8FD7019B9}" type="presParOf" srcId="{746F0986-0AF9-8E46-9B67-F31E21367ADF}" destId="{5D81E21C-BFED-4F4B-AC6B-48DB15F28B30}" srcOrd="0" destOrd="0" presId="urn:microsoft.com/office/officeart/2009/3/layout/HorizontalOrganizationChart"/>
    <dgm:cxn modelId="{C2C55DA7-B7A0-2F43-88C2-F3139357DD62}" type="presParOf" srcId="{746F0986-0AF9-8E46-9B67-F31E21367ADF}" destId="{90CC7450-9BCF-0442-83D3-8E8C4C7B109F}" srcOrd="1" destOrd="0" presId="urn:microsoft.com/office/officeart/2009/3/layout/HorizontalOrganizationChart"/>
    <dgm:cxn modelId="{1CFA4433-CE6D-D845-A7F1-1D52FE2A4F53}" type="presParOf" srcId="{35A8CD45-22BD-6341-91DD-18FAFE37E26E}" destId="{99EAB1D6-CBDA-4A41-9669-C2C7A97AC60F}" srcOrd="1" destOrd="0" presId="urn:microsoft.com/office/officeart/2009/3/layout/HorizontalOrganizationChart"/>
    <dgm:cxn modelId="{45632164-B2C4-ED4F-83B4-F98F6BBD8B01}" type="presParOf" srcId="{35A8CD45-22BD-6341-91DD-18FAFE37E26E}" destId="{94AFA206-E11F-504D-908A-7F9A7F969BD0}" srcOrd="2" destOrd="0" presId="urn:microsoft.com/office/officeart/2009/3/layout/HorizontalOrganizationChart"/>
    <dgm:cxn modelId="{010B893D-62B7-A743-9FC0-A1B4992C33DB}" type="presParOf" srcId="{3C2E6113-2D9B-884A-9AA4-98090496AA56}" destId="{91D059AB-81E4-5845-9177-3829A39C3ACA}" srcOrd="14" destOrd="0" presId="urn:microsoft.com/office/officeart/2009/3/layout/HorizontalOrganizationChart"/>
    <dgm:cxn modelId="{5512480A-91D8-1548-985E-2DA7545832FD}" type="presParOf" srcId="{3C2E6113-2D9B-884A-9AA4-98090496AA56}" destId="{CCF95AA8-4E10-684D-8247-D7A2D24A2BE4}" srcOrd="15" destOrd="0" presId="urn:microsoft.com/office/officeart/2009/3/layout/HorizontalOrganizationChart"/>
    <dgm:cxn modelId="{941A4F01-E572-3646-A842-D93007D21899}" type="presParOf" srcId="{CCF95AA8-4E10-684D-8247-D7A2D24A2BE4}" destId="{DCFB0129-5F2A-3843-803B-BB81E61ECD34}" srcOrd="0" destOrd="0" presId="urn:microsoft.com/office/officeart/2009/3/layout/HorizontalOrganizationChart"/>
    <dgm:cxn modelId="{1E5034BB-580D-1141-871C-B1949C16BE90}" type="presParOf" srcId="{DCFB0129-5F2A-3843-803B-BB81E61ECD34}" destId="{3C9D7284-78F1-1D40-BE64-EE8B23107077}" srcOrd="0" destOrd="0" presId="urn:microsoft.com/office/officeart/2009/3/layout/HorizontalOrganizationChart"/>
    <dgm:cxn modelId="{63CE23DA-4E24-6B4A-94F7-7E7FBF038EE1}" type="presParOf" srcId="{DCFB0129-5F2A-3843-803B-BB81E61ECD34}" destId="{2E2B38AD-EF74-5C43-B9FC-76F35941C86C}" srcOrd="1" destOrd="0" presId="urn:microsoft.com/office/officeart/2009/3/layout/HorizontalOrganizationChart"/>
    <dgm:cxn modelId="{788A2557-11C2-754C-8368-4DFFC279CA3D}" type="presParOf" srcId="{CCF95AA8-4E10-684D-8247-D7A2D24A2BE4}" destId="{A78D3002-29CB-244A-8282-A414E947E806}" srcOrd="1" destOrd="0" presId="urn:microsoft.com/office/officeart/2009/3/layout/HorizontalOrganizationChart"/>
    <dgm:cxn modelId="{B281F524-9212-B54E-8105-2AF477B4D447}" type="presParOf" srcId="{CCF95AA8-4E10-684D-8247-D7A2D24A2BE4}" destId="{E65805F1-9073-684C-9286-959403479956}" srcOrd="2" destOrd="0" presId="urn:microsoft.com/office/officeart/2009/3/layout/HorizontalOrganizationChart"/>
    <dgm:cxn modelId="{44C8823F-54A9-CD40-A4BA-89D9BE0F21F4}" type="presParOf" srcId="{A1EE81BC-DCFF-E946-9249-E4FC3611BEFD}" destId="{4A5F4EB6-D3FB-1841-A16F-0BEFAA987FAA}" srcOrd="2" destOrd="0" presId="urn:microsoft.com/office/officeart/2009/3/layout/HorizontalOrganizationChart"/>
    <dgm:cxn modelId="{FC0B5447-31C4-E64C-94F3-E01AB545C26F}" type="presParOf" srcId="{4A5F4EB6-D3FB-1841-A16F-0BEFAA987FAA}" destId="{2F88058E-A187-6946-8B01-B58CB0E955BE}" srcOrd="0" destOrd="0" presId="urn:microsoft.com/office/officeart/2009/3/layout/HorizontalOrganizationChart"/>
    <dgm:cxn modelId="{37371FCD-86C5-4C41-B385-D47284F2F267}" type="presParOf" srcId="{4A5F4EB6-D3FB-1841-A16F-0BEFAA987FAA}" destId="{B6F20D00-B3F0-5243-AEC0-F2D746A02B33}" srcOrd="1" destOrd="0" presId="urn:microsoft.com/office/officeart/2009/3/layout/HorizontalOrganizationChart"/>
    <dgm:cxn modelId="{EFAAEF58-7ED3-7348-9C71-6075CE1F3216}" type="presParOf" srcId="{B6F20D00-B3F0-5243-AEC0-F2D746A02B33}" destId="{E8EAC84E-5496-144D-9B96-F458FF1C816F}" srcOrd="0" destOrd="0" presId="urn:microsoft.com/office/officeart/2009/3/layout/HorizontalOrganizationChart"/>
    <dgm:cxn modelId="{741C6557-3F30-8B40-B738-5821ABB92F42}" type="presParOf" srcId="{E8EAC84E-5496-144D-9B96-F458FF1C816F}" destId="{852BF6A9-6E21-3047-A856-53A8F4A532FF}" srcOrd="0" destOrd="0" presId="urn:microsoft.com/office/officeart/2009/3/layout/HorizontalOrganizationChart"/>
    <dgm:cxn modelId="{D2EA9B11-C226-3943-9A29-30DD9A386E6E}" type="presParOf" srcId="{E8EAC84E-5496-144D-9B96-F458FF1C816F}" destId="{379DF143-7E0B-504F-A60B-021D2C08CFCE}" srcOrd="1" destOrd="0" presId="urn:microsoft.com/office/officeart/2009/3/layout/HorizontalOrganizationChart"/>
    <dgm:cxn modelId="{20506442-42BB-A040-B2B7-05A691DCA162}" type="presParOf" srcId="{B6F20D00-B3F0-5243-AEC0-F2D746A02B33}" destId="{814723BB-29BE-554F-9E27-B14FB69CD817}" srcOrd="1" destOrd="0" presId="urn:microsoft.com/office/officeart/2009/3/layout/HorizontalOrganizationChart"/>
    <dgm:cxn modelId="{F0A5A264-730D-534F-8FA8-F6AB59E22ED2}" type="presParOf" srcId="{B6F20D00-B3F0-5243-AEC0-F2D746A02B33}" destId="{27EB5D04-EAD6-FD44-9650-D1458072591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1B242E-BF71-4641-A7F3-BF276ECD28DC}"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10FF6E0-87E7-ED43-AB34-9BF78CE4C736}">
      <dgm:prSet phldrT="[Text]"/>
      <dgm:spPr/>
      <dgm:t>
        <a:bodyPr/>
        <a:lstStyle/>
        <a:p>
          <a:r>
            <a:rPr lang="en-US" dirty="0" smtClean="0"/>
            <a:t>Minister-in-charge of the district</a:t>
          </a:r>
          <a:endParaRPr lang="en-US" dirty="0"/>
        </a:p>
      </dgm:t>
    </dgm:pt>
    <dgm:pt modelId="{BCBC6C14-312A-9A43-AD6E-FA9B9BE3ED0A}" type="parTrans" cxnId="{EA8E6DCA-BD13-F546-A403-C133899F23AD}">
      <dgm:prSet/>
      <dgm:spPr/>
      <dgm:t>
        <a:bodyPr/>
        <a:lstStyle/>
        <a:p>
          <a:endParaRPr lang="en-US"/>
        </a:p>
      </dgm:t>
    </dgm:pt>
    <dgm:pt modelId="{371C777A-7E28-4F48-8814-7DBE3A7AB17B}" type="sibTrans" cxnId="{EA8E6DCA-BD13-F546-A403-C133899F23AD}">
      <dgm:prSet/>
      <dgm:spPr/>
      <dgm:t>
        <a:bodyPr/>
        <a:lstStyle/>
        <a:p>
          <a:endParaRPr lang="en-US"/>
        </a:p>
      </dgm:t>
    </dgm:pt>
    <dgm:pt modelId="{0E2A683C-0DD9-C343-ABBF-27A5106F7177}">
      <dgm:prSet phldrT="[Text]"/>
      <dgm:spPr/>
      <dgm:t>
        <a:bodyPr/>
        <a:lstStyle/>
        <a:p>
          <a:r>
            <a:rPr lang="en-US" dirty="0" smtClean="0"/>
            <a:t>All MLAs</a:t>
          </a:r>
          <a:endParaRPr lang="en-US" dirty="0"/>
        </a:p>
      </dgm:t>
    </dgm:pt>
    <dgm:pt modelId="{5F110402-E67F-F843-9C14-8E0A6606A639}" type="parTrans" cxnId="{0C9765D6-A1B6-564E-B401-9DA93646060B}">
      <dgm:prSet/>
      <dgm:spPr/>
      <dgm:t>
        <a:bodyPr/>
        <a:lstStyle/>
        <a:p>
          <a:endParaRPr lang="en-US"/>
        </a:p>
      </dgm:t>
    </dgm:pt>
    <dgm:pt modelId="{88114AF2-1A3F-4144-9F28-8984F0FFA60B}" type="sibTrans" cxnId="{0C9765D6-A1B6-564E-B401-9DA93646060B}">
      <dgm:prSet/>
      <dgm:spPr/>
      <dgm:t>
        <a:bodyPr/>
        <a:lstStyle/>
        <a:p>
          <a:endParaRPr lang="en-US"/>
        </a:p>
      </dgm:t>
    </dgm:pt>
    <dgm:pt modelId="{0D60330D-DEED-5743-B26B-62678409277D}">
      <dgm:prSet phldrT="[Text]"/>
      <dgm:spPr/>
      <dgm:t>
        <a:bodyPr/>
        <a:lstStyle/>
        <a:p>
          <a:r>
            <a:rPr lang="en-US" dirty="0" err="1" smtClean="0"/>
            <a:t>Zila</a:t>
          </a:r>
          <a:r>
            <a:rPr lang="en-US" dirty="0" smtClean="0"/>
            <a:t> </a:t>
          </a:r>
          <a:r>
            <a:rPr lang="en-US" dirty="0" err="1" smtClean="0"/>
            <a:t>Pramukh</a:t>
          </a:r>
          <a:endParaRPr lang="en-US" dirty="0"/>
        </a:p>
      </dgm:t>
    </dgm:pt>
    <dgm:pt modelId="{0552ABE4-E9D1-C247-838C-7ABAB6D6992A}" type="parTrans" cxnId="{01AC355C-A5CA-6F40-818D-72511DC741D3}">
      <dgm:prSet/>
      <dgm:spPr/>
      <dgm:t>
        <a:bodyPr/>
        <a:lstStyle/>
        <a:p>
          <a:endParaRPr lang="en-US"/>
        </a:p>
      </dgm:t>
    </dgm:pt>
    <dgm:pt modelId="{4398AF52-EC07-4844-A7D8-3BAB62156F5B}" type="sibTrans" cxnId="{01AC355C-A5CA-6F40-818D-72511DC741D3}">
      <dgm:prSet/>
      <dgm:spPr/>
      <dgm:t>
        <a:bodyPr/>
        <a:lstStyle/>
        <a:p>
          <a:endParaRPr lang="en-US"/>
        </a:p>
      </dgm:t>
    </dgm:pt>
    <dgm:pt modelId="{B84CF155-DF95-CA45-B56F-0CD43E59E2AB}">
      <dgm:prSet phldrT="[Text]"/>
      <dgm:spPr/>
      <dgm:t>
        <a:bodyPr/>
        <a:lstStyle/>
        <a:p>
          <a:r>
            <a:rPr lang="en-US" dirty="0" smtClean="0"/>
            <a:t>District</a:t>
          </a:r>
          <a:r>
            <a:rPr lang="en-US" baseline="0" dirty="0" smtClean="0"/>
            <a:t> Collector</a:t>
          </a:r>
        </a:p>
      </dgm:t>
    </dgm:pt>
    <dgm:pt modelId="{B7EE5680-CD84-464E-980A-94B2858E33C3}" type="parTrans" cxnId="{53207B20-40FD-7D41-9E62-16DB95D145B5}">
      <dgm:prSet/>
      <dgm:spPr/>
      <dgm:t>
        <a:bodyPr/>
        <a:lstStyle/>
        <a:p>
          <a:endParaRPr lang="en-US"/>
        </a:p>
      </dgm:t>
    </dgm:pt>
    <dgm:pt modelId="{A6BD34A3-B2A3-BD43-82C9-1DF14D20841E}" type="sibTrans" cxnId="{53207B20-40FD-7D41-9E62-16DB95D145B5}">
      <dgm:prSet/>
      <dgm:spPr/>
      <dgm:t>
        <a:bodyPr/>
        <a:lstStyle/>
        <a:p>
          <a:endParaRPr lang="en-US"/>
        </a:p>
      </dgm:t>
    </dgm:pt>
    <dgm:pt modelId="{77EE6013-0928-FE49-A466-E51A908F2BC0}">
      <dgm:prSet phldrT="[Text]"/>
      <dgm:spPr/>
      <dgm:t>
        <a:bodyPr/>
        <a:lstStyle/>
        <a:p>
          <a:r>
            <a:rPr lang="en-US" baseline="0" dirty="0" smtClean="0"/>
            <a:t>Senior most dept. officials of all line depts.</a:t>
          </a:r>
        </a:p>
      </dgm:t>
    </dgm:pt>
    <dgm:pt modelId="{6D9A0E61-9C0B-8343-913D-FC13F5BAF5EF}" type="parTrans" cxnId="{AAF97D7D-BF9E-A348-BF5A-3D32728835BC}">
      <dgm:prSet/>
      <dgm:spPr/>
      <dgm:t>
        <a:bodyPr/>
        <a:lstStyle/>
        <a:p>
          <a:endParaRPr lang="en-US"/>
        </a:p>
      </dgm:t>
    </dgm:pt>
    <dgm:pt modelId="{A01E9A6B-F16A-C24D-A3E0-10DE6E1D0B52}" type="sibTrans" cxnId="{AAF97D7D-BF9E-A348-BF5A-3D32728835BC}">
      <dgm:prSet/>
      <dgm:spPr/>
      <dgm:t>
        <a:bodyPr/>
        <a:lstStyle/>
        <a:p>
          <a:endParaRPr lang="en-US"/>
        </a:p>
      </dgm:t>
    </dgm:pt>
    <dgm:pt modelId="{DC098D38-4B9F-284C-8850-5373DDF8A271}" type="pres">
      <dgm:prSet presAssocID="{D91B242E-BF71-4641-A7F3-BF276ECD28DC}" presName="linear" presStyleCnt="0">
        <dgm:presLayoutVars>
          <dgm:dir/>
          <dgm:animLvl val="lvl"/>
          <dgm:resizeHandles val="exact"/>
        </dgm:presLayoutVars>
      </dgm:prSet>
      <dgm:spPr/>
      <dgm:t>
        <a:bodyPr/>
        <a:lstStyle/>
        <a:p>
          <a:endParaRPr lang="en-US"/>
        </a:p>
      </dgm:t>
    </dgm:pt>
    <dgm:pt modelId="{7CAA86BD-7054-BD47-844C-F123924E323D}" type="pres">
      <dgm:prSet presAssocID="{310FF6E0-87E7-ED43-AB34-9BF78CE4C736}" presName="parentLin" presStyleCnt="0"/>
      <dgm:spPr/>
    </dgm:pt>
    <dgm:pt modelId="{459A18B2-B9B9-DB46-8184-244D6E8A8D00}" type="pres">
      <dgm:prSet presAssocID="{310FF6E0-87E7-ED43-AB34-9BF78CE4C736}" presName="parentLeftMargin" presStyleLbl="node1" presStyleIdx="0" presStyleCnt="5"/>
      <dgm:spPr/>
      <dgm:t>
        <a:bodyPr/>
        <a:lstStyle/>
        <a:p>
          <a:endParaRPr lang="en-US"/>
        </a:p>
      </dgm:t>
    </dgm:pt>
    <dgm:pt modelId="{F01E64E4-D05F-6340-A61B-E102F24FE510}" type="pres">
      <dgm:prSet presAssocID="{310FF6E0-87E7-ED43-AB34-9BF78CE4C736}" presName="parentText" presStyleLbl="node1" presStyleIdx="0" presStyleCnt="5">
        <dgm:presLayoutVars>
          <dgm:chMax val="0"/>
          <dgm:bulletEnabled val="1"/>
        </dgm:presLayoutVars>
      </dgm:prSet>
      <dgm:spPr/>
      <dgm:t>
        <a:bodyPr/>
        <a:lstStyle/>
        <a:p>
          <a:endParaRPr lang="en-US"/>
        </a:p>
      </dgm:t>
    </dgm:pt>
    <dgm:pt modelId="{887B35B0-5B1E-8942-B70F-F74C7C2D454F}" type="pres">
      <dgm:prSet presAssocID="{310FF6E0-87E7-ED43-AB34-9BF78CE4C736}" presName="negativeSpace" presStyleCnt="0"/>
      <dgm:spPr/>
    </dgm:pt>
    <dgm:pt modelId="{D6EFF481-89F4-8343-9E8C-193DDC6DBD3C}" type="pres">
      <dgm:prSet presAssocID="{310FF6E0-87E7-ED43-AB34-9BF78CE4C736}" presName="childText" presStyleLbl="conFgAcc1" presStyleIdx="0" presStyleCnt="5">
        <dgm:presLayoutVars>
          <dgm:bulletEnabled val="1"/>
        </dgm:presLayoutVars>
      </dgm:prSet>
      <dgm:spPr/>
    </dgm:pt>
    <dgm:pt modelId="{6A8F21EB-E531-8943-8073-4C9D9376209A}" type="pres">
      <dgm:prSet presAssocID="{371C777A-7E28-4F48-8814-7DBE3A7AB17B}" presName="spaceBetweenRectangles" presStyleCnt="0"/>
      <dgm:spPr/>
    </dgm:pt>
    <dgm:pt modelId="{3D2BE233-C605-734F-8691-13A9BC63A1CF}" type="pres">
      <dgm:prSet presAssocID="{0E2A683C-0DD9-C343-ABBF-27A5106F7177}" presName="parentLin" presStyleCnt="0"/>
      <dgm:spPr/>
    </dgm:pt>
    <dgm:pt modelId="{C62F7BB6-025E-9742-B1A3-5E67D84422E2}" type="pres">
      <dgm:prSet presAssocID="{0E2A683C-0DD9-C343-ABBF-27A5106F7177}" presName="parentLeftMargin" presStyleLbl="node1" presStyleIdx="0" presStyleCnt="5"/>
      <dgm:spPr/>
      <dgm:t>
        <a:bodyPr/>
        <a:lstStyle/>
        <a:p>
          <a:endParaRPr lang="en-US"/>
        </a:p>
      </dgm:t>
    </dgm:pt>
    <dgm:pt modelId="{56B5C889-1027-B543-BF41-7423789375EC}" type="pres">
      <dgm:prSet presAssocID="{0E2A683C-0DD9-C343-ABBF-27A5106F7177}" presName="parentText" presStyleLbl="node1" presStyleIdx="1" presStyleCnt="5">
        <dgm:presLayoutVars>
          <dgm:chMax val="0"/>
          <dgm:bulletEnabled val="1"/>
        </dgm:presLayoutVars>
      </dgm:prSet>
      <dgm:spPr/>
      <dgm:t>
        <a:bodyPr/>
        <a:lstStyle/>
        <a:p>
          <a:endParaRPr lang="en-US"/>
        </a:p>
      </dgm:t>
    </dgm:pt>
    <dgm:pt modelId="{375BB0AB-5BC4-C24D-B3AE-379C9EFA7D28}" type="pres">
      <dgm:prSet presAssocID="{0E2A683C-0DD9-C343-ABBF-27A5106F7177}" presName="negativeSpace" presStyleCnt="0"/>
      <dgm:spPr/>
    </dgm:pt>
    <dgm:pt modelId="{F16F06AE-5B3A-8E45-9551-BB6F93A60259}" type="pres">
      <dgm:prSet presAssocID="{0E2A683C-0DD9-C343-ABBF-27A5106F7177}" presName="childText" presStyleLbl="conFgAcc1" presStyleIdx="1" presStyleCnt="5">
        <dgm:presLayoutVars>
          <dgm:bulletEnabled val="1"/>
        </dgm:presLayoutVars>
      </dgm:prSet>
      <dgm:spPr/>
    </dgm:pt>
    <dgm:pt modelId="{2FCDD5EA-3A48-0C49-9537-612F67AF4672}" type="pres">
      <dgm:prSet presAssocID="{88114AF2-1A3F-4144-9F28-8984F0FFA60B}" presName="spaceBetweenRectangles" presStyleCnt="0"/>
      <dgm:spPr/>
    </dgm:pt>
    <dgm:pt modelId="{EA73D7A4-42F4-1146-9A78-DB834EF45953}" type="pres">
      <dgm:prSet presAssocID="{0D60330D-DEED-5743-B26B-62678409277D}" presName="parentLin" presStyleCnt="0"/>
      <dgm:spPr/>
    </dgm:pt>
    <dgm:pt modelId="{34C98C5F-301E-A541-9FA0-6D393DED1894}" type="pres">
      <dgm:prSet presAssocID="{0D60330D-DEED-5743-B26B-62678409277D}" presName="parentLeftMargin" presStyleLbl="node1" presStyleIdx="1" presStyleCnt="5"/>
      <dgm:spPr/>
      <dgm:t>
        <a:bodyPr/>
        <a:lstStyle/>
        <a:p>
          <a:endParaRPr lang="en-US"/>
        </a:p>
      </dgm:t>
    </dgm:pt>
    <dgm:pt modelId="{7CC5369E-870B-AD40-84FF-90B042ED8F02}" type="pres">
      <dgm:prSet presAssocID="{0D60330D-DEED-5743-B26B-62678409277D}" presName="parentText" presStyleLbl="node1" presStyleIdx="2" presStyleCnt="5">
        <dgm:presLayoutVars>
          <dgm:chMax val="0"/>
          <dgm:bulletEnabled val="1"/>
        </dgm:presLayoutVars>
      </dgm:prSet>
      <dgm:spPr/>
      <dgm:t>
        <a:bodyPr/>
        <a:lstStyle/>
        <a:p>
          <a:endParaRPr lang="en-US"/>
        </a:p>
      </dgm:t>
    </dgm:pt>
    <dgm:pt modelId="{03DD2EF1-1AFC-9541-BDDB-2FB294193120}" type="pres">
      <dgm:prSet presAssocID="{0D60330D-DEED-5743-B26B-62678409277D}" presName="negativeSpace" presStyleCnt="0"/>
      <dgm:spPr/>
    </dgm:pt>
    <dgm:pt modelId="{1AFD66CD-2CE3-714E-8143-1764A6EA2A99}" type="pres">
      <dgm:prSet presAssocID="{0D60330D-DEED-5743-B26B-62678409277D}" presName="childText" presStyleLbl="conFgAcc1" presStyleIdx="2" presStyleCnt="5">
        <dgm:presLayoutVars>
          <dgm:bulletEnabled val="1"/>
        </dgm:presLayoutVars>
      </dgm:prSet>
      <dgm:spPr/>
    </dgm:pt>
    <dgm:pt modelId="{B64F894F-8CE9-C04A-8D44-19F6E9B9B59B}" type="pres">
      <dgm:prSet presAssocID="{4398AF52-EC07-4844-A7D8-3BAB62156F5B}" presName="spaceBetweenRectangles" presStyleCnt="0"/>
      <dgm:spPr/>
    </dgm:pt>
    <dgm:pt modelId="{3CE15053-6C4C-AC41-9442-D1858B6F18FB}" type="pres">
      <dgm:prSet presAssocID="{B84CF155-DF95-CA45-B56F-0CD43E59E2AB}" presName="parentLin" presStyleCnt="0"/>
      <dgm:spPr/>
    </dgm:pt>
    <dgm:pt modelId="{54788A38-1872-5D41-9CAA-3608216F516C}" type="pres">
      <dgm:prSet presAssocID="{B84CF155-DF95-CA45-B56F-0CD43E59E2AB}" presName="parentLeftMargin" presStyleLbl="node1" presStyleIdx="2" presStyleCnt="5"/>
      <dgm:spPr/>
      <dgm:t>
        <a:bodyPr/>
        <a:lstStyle/>
        <a:p>
          <a:endParaRPr lang="en-US"/>
        </a:p>
      </dgm:t>
    </dgm:pt>
    <dgm:pt modelId="{0571A684-553A-E14B-BB81-382F8349B4DE}" type="pres">
      <dgm:prSet presAssocID="{B84CF155-DF95-CA45-B56F-0CD43E59E2AB}" presName="parentText" presStyleLbl="node1" presStyleIdx="3" presStyleCnt="5">
        <dgm:presLayoutVars>
          <dgm:chMax val="0"/>
          <dgm:bulletEnabled val="1"/>
        </dgm:presLayoutVars>
      </dgm:prSet>
      <dgm:spPr/>
      <dgm:t>
        <a:bodyPr/>
        <a:lstStyle/>
        <a:p>
          <a:endParaRPr lang="en-US"/>
        </a:p>
      </dgm:t>
    </dgm:pt>
    <dgm:pt modelId="{7DBCD0E0-8E2D-864D-A3C9-3EDA6D23E5A5}" type="pres">
      <dgm:prSet presAssocID="{B84CF155-DF95-CA45-B56F-0CD43E59E2AB}" presName="negativeSpace" presStyleCnt="0"/>
      <dgm:spPr/>
    </dgm:pt>
    <dgm:pt modelId="{4BD97C5A-212B-B444-A0F2-CCC4E1EF3620}" type="pres">
      <dgm:prSet presAssocID="{B84CF155-DF95-CA45-B56F-0CD43E59E2AB}" presName="childText" presStyleLbl="conFgAcc1" presStyleIdx="3" presStyleCnt="5">
        <dgm:presLayoutVars>
          <dgm:bulletEnabled val="1"/>
        </dgm:presLayoutVars>
      </dgm:prSet>
      <dgm:spPr/>
    </dgm:pt>
    <dgm:pt modelId="{FC6423A6-5B06-854C-898D-1E120DA4151A}" type="pres">
      <dgm:prSet presAssocID="{A6BD34A3-B2A3-BD43-82C9-1DF14D20841E}" presName="spaceBetweenRectangles" presStyleCnt="0"/>
      <dgm:spPr/>
    </dgm:pt>
    <dgm:pt modelId="{54156CC3-C5ED-FC42-A473-444AD25D8811}" type="pres">
      <dgm:prSet presAssocID="{77EE6013-0928-FE49-A466-E51A908F2BC0}" presName="parentLin" presStyleCnt="0"/>
      <dgm:spPr/>
    </dgm:pt>
    <dgm:pt modelId="{E52A3C06-87CE-894E-B566-16E7641CDC34}" type="pres">
      <dgm:prSet presAssocID="{77EE6013-0928-FE49-A466-E51A908F2BC0}" presName="parentLeftMargin" presStyleLbl="node1" presStyleIdx="3" presStyleCnt="5"/>
      <dgm:spPr/>
      <dgm:t>
        <a:bodyPr/>
        <a:lstStyle/>
        <a:p>
          <a:endParaRPr lang="en-US"/>
        </a:p>
      </dgm:t>
    </dgm:pt>
    <dgm:pt modelId="{87A7B03F-F10B-6E43-8D16-1A93E1293002}" type="pres">
      <dgm:prSet presAssocID="{77EE6013-0928-FE49-A466-E51A908F2BC0}" presName="parentText" presStyleLbl="node1" presStyleIdx="4" presStyleCnt="5">
        <dgm:presLayoutVars>
          <dgm:chMax val="0"/>
          <dgm:bulletEnabled val="1"/>
        </dgm:presLayoutVars>
      </dgm:prSet>
      <dgm:spPr/>
      <dgm:t>
        <a:bodyPr/>
        <a:lstStyle/>
        <a:p>
          <a:endParaRPr lang="en-US"/>
        </a:p>
      </dgm:t>
    </dgm:pt>
    <dgm:pt modelId="{F1F7E903-1E90-2B42-B22E-E7D41CA6B667}" type="pres">
      <dgm:prSet presAssocID="{77EE6013-0928-FE49-A466-E51A908F2BC0}" presName="negativeSpace" presStyleCnt="0"/>
      <dgm:spPr/>
    </dgm:pt>
    <dgm:pt modelId="{E467E604-428E-4C49-8EFB-2B8D3055ECFA}" type="pres">
      <dgm:prSet presAssocID="{77EE6013-0928-FE49-A466-E51A908F2BC0}" presName="childText" presStyleLbl="conFgAcc1" presStyleIdx="4" presStyleCnt="5">
        <dgm:presLayoutVars>
          <dgm:bulletEnabled val="1"/>
        </dgm:presLayoutVars>
      </dgm:prSet>
      <dgm:spPr/>
    </dgm:pt>
  </dgm:ptLst>
  <dgm:cxnLst>
    <dgm:cxn modelId="{EA8E6DCA-BD13-F546-A403-C133899F23AD}" srcId="{D91B242E-BF71-4641-A7F3-BF276ECD28DC}" destId="{310FF6E0-87E7-ED43-AB34-9BF78CE4C736}" srcOrd="0" destOrd="0" parTransId="{BCBC6C14-312A-9A43-AD6E-FA9B9BE3ED0A}" sibTransId="{371C777A-7E28-4F48-8814-7DBE3A7AB17B}"/>
    <dgm:cxn modelId="{53207B20-40FD-7D41-9E62-16DB95D145B5}" srcId="{D91B242E-BF71-4641-A7F3-BF276ECD28DC}" destId="{B84CF155-DF95-CA45-B56F-0CD43E59E2AB}" srcOrd="3" destOrd="0" parTransId="{B7EE5680-CD84-464E-980A-94B2858E33C3}" sibTransId="{A6BD34A3-B2A3-BD43-82C9-1DF14D20841E}"/>
    <dgm:cxn modelId="{3659EC18-2A91-E64A-A394-3F29D881E29A}" type="presOf" srcId="{0D60330D-DEED-5743-B26B-62678409277D}" destId="{34C98C5F-301E-A541-9FA0-6D393DED1894}" srcOrd="0" destOrd="0" presId="urn:microsoft.com/office/officeart/2005/8/layout/list1"/>
    <dgm:cxn modelId="{D001EFF4-AD4A-7248-B274-9A85D3AF65DD}" type="presOf" srcId="{0D60330D-DEED-5743-B26B-62678409277D}" destId="{7CC5369E-870B-AD40-84FF-90B042ED8F02}" srcOrd="1" destOrd="0" presId="urn:microsoft.com/office/officeart/2005/8/layout/list1"/>
    <dgm:cxn modelId="{4026ED3E-570B-6445-AB75-A2E1724F786C}" type="presOf" srcId="{77EE6013-0928-FE49-A466-E51A908F2BC0}" destId="{E52A3C06-87CE-894E-B566-16E7641CDC34}" srcOrd="0" destOrd="0" presId="urn:microsoft.com/office/officeart/2005/8/layout/list1"/>
    <dgm:cxn modelId="{0C9765D6-A1B6-564E-B401-9DA93646060B}" srcId="{D91B242E-BF71-4641-A7F3-BF276ECD28DC}" destId="{0E2A683C-0DD9-C343-ABBF-27A5106F7177}" srcOrd="1" destOrd="0" parTransId="{5F110402-E67F-F843-9C14-8E0A6606A639}" sibTransId="{88114AF2-1A3F-4144-9F28-8984F0FFA60B}"/>
    <dgm:cxn modelId="{01AC355C-A5CA-6F40-818D-72511DC741D3}" srcId="{D91B242E-BF71-4641-A7F3-BF276ECD28DC}" destId="{0D60330D-DEED-5743-B26B-62678409277D}" srcOrd="2" destOrd="0" parTransId="{0552ABE4-E9D1-C247-838C-7ABAB6D6992A}" sibTransId="{4398AF52-EC07-4844-A7D8-3BAB62156F5B}"/>
    <dgm:cxn modelId="{DE49B405-B225-8846-837F-397868E8591D}" type="presOf" srcId="{D91B242E-BF71-4641-A7F3-BF276ECD28DC}" destId="{DC098D38-4B9F-284C-8850-5373DDF8A271}" srcOrd="0" destOrd="0" presId="urn:microsoft.com/office/officeart/2005/8/layout/list1"/>
    <dgm:cxn modelId="{30F6EB72-7132-BB48-B4B4-8C761DCE11E7}" type="presOf" srcId="{B84CF155-DF95-CA45-B56F-0CD43E59E2AB}" destId="{0571A684-553A-E14B-BB81-382F8349B4DE}" srcOrd="1" destOrd="0" presId="urn:microsoft.com/office/officeart/2005/8/layout/list1"/>
    <dgm:cxn modelId="{F03EC078-5365-2C47-B42F-8B5E733FF6F5}" type="presOf" srcId="{0E2A683C-0DD9-C343-ABBF-27A5106F7177}" destId="{56B5C889-1027-B543-BF41-7423789375EC}" srcOrd="1" destOrd="0" presId="urn:microsoft.com/office/officeart/2005/8/layout/list1"/>
    <dgm:cxn modelId="{C6E149EA-8EE3-EE41-BA2D-0C100580C1E2}" type="presOf" srcId="{310FF6E0-87E7-ED43-AB34-9BF78CE4C736}" destId="{F01E64E4-D05F-6340-A61B-E102F24FE510}" srcOrd="1" destOrd="0" presId="urn:microsoft.com/office/officeart/2005/8/layout/list1"/>
    <dgm:cxn modelId="{8BB05519-B8EB-1747-B814-FE0C3E622ADC}" type="presOf" srcId="{310FF6E0-87E7-ED43-AB34-9BF78CE4C736}" destId="{459A18B2-B9B9-DB46-8184-244D6E8A8D00}" srcOrd="0" destOrd="0" presId="urn:microsoft.com/office/officeart/2005/8/layout/list1"/>
    <dgm:cxn modelId="{AAF97D7D-BF9E-A348-BF5A-3D32728835BC}" srcId="{D91B242E-BF71-4641-A7F3-BF276ECD28DC}" destId="{77EE6013-0928-FE49-A466-E51A908F2BC0}" srcOrd="4" destOrd="0" parTransId="{6D9A0E61-9C0B-8343-913D-FC13F5BAF5EF}" sibTransId="{A01E9A6B-F16A-C24D-A3E0-10DE6E1D0B52}"/>
    <dgm:cxn modelId="{B5B22975-F1F9-0842-80E5-F6C780B65FA5}" type="presOf" srcId="{0E2A683C-0DD9-C343-ABBF-27A5106F7177}" destId="{C62F7BB6-025E-9742-B1A3-5E67D84422E2}" srcOrd="0" destOrd="0" presId="urn:microsoft.com/office/officeart/2005/8/layout/list1"/>
    <dgm:cxn modelId="{613A7BC3-EFA0-B649-A35E-C2353D467977}" type="presOf" srcId="{77EE6013-0928-FE49-A466-E51A908F2BC0}" destId="{87A7B03F-F10B-6E43-8D16-1A93E1293002}" srcOrd="1" destOrd="0" presId="urn:microsoft.com/office/officeart/2005/8/layout/list1"/>
    <dgm:cxn modelId="{0D61DCD4-EF7F-7A47-83C0-CF4492AF3348}" type="presOf" srcId="{B84CF155-DF95-CA45-B56F-0CD43E59E2AB}" destId="{54788A38-1872-5D41-9CAA-3608216F516C}" srcOrd="0" destOrd="0" presId="urn:microsoft.com/office/officeart/2005/8/layout/list1"/>
    <dgm:cxn modelId="{36B97E1E-0D61-A24D-9B9A-835CEF8269AF}" type="presParOf" srcId="{DC098D38-4B9F-284C-8850-5373DDF8A271}" destId="{7CAA86BD-7054-BD47-844C-F123924E323D}" srcOrd="0" destOrd="0" presId="urn:microsoft.com/office/officeart/2005/8/layout/list1"/>
    <dgm:cxn modelId="{C76A25BD-BBC3-FB44-B825-6F6540E2FA46}" type="presParOf" srcId="{7CAA86BD-7054-BD47-844C-F123924E323D}" destId="{459A18B2-B9B9-DB46-8184-244D6E8A8D00}" srcOrd="0" destOrd="0" presId="urn:microsoft.com/office/officeart/2005/8/layout/list1"/>
    <dgm:cxn modelId="{38DBACF5-30A4-9046-A44D-6DD164CEA0C1}" type="presParOf" srcId="{7CAA86BD-7054-BD47-844C-F123924E323D}" destId="{F01E64E4-D05F-6340-A61B-E102F24FE510}" srcOrd="1" destOrd="0" presId="urn:microsoft.com/office/officeart/2005/8/layout/list1"/>
    <dgm:cxn modelId="{1E3FDF83-8559-6A4B-8E70-68DA365DF842}" type="presParOf" srcId="{DC098D38-4B9F-284C-8850-5373DDF8A271}" destId="{887B35B0-5B1E-8942-B70F-F74C7C2D454F}" srcOrd="1" destOrd="0" presId="urn:microsoft.com/office/officeart/2005/8/layout/list1"/>
    <dgm:cxn modelId="{B94F593D-DFF1-A14D-8544-BF6359DADDAE}" type="presParOf" srcId="{DC098D38-4B9F-284C-8850-5373DDF8A271}" destId="{D6EFF481-89F4-8343-9E8C-193DDC6DBD3C}" srcOrd="2" destOrd="0" presId="urn:microsoft.com/office/officeart/2005/8/layout/list1"/>
    <dgm:cxn modelId="{B0311CA5-E569-B34C-9FFD-29042496F82E}" type="presParOf" srcId="{DC098D38-4B9F-284C-8850-5373DDF8A271}" destId="{6A8F21EB-E531-8943-8073-4C9D9376209A}" srcOrd="3" destOrd="0" presId="urn:microsoft.com/office/officeart/2005/8/layout/list1"/>
    <dgm:cxn modelId="{1DCEE461-7922-544D-A0E8-0BC9C870EDF3}" type="presParOf" srcId="{DC098D38-4B9F-284C-8850-5373DDF8A271}" destId="{3D2BE233-C605-734F-8691-13A9BC63A1CF}" srcOrd="4" destOrd="0" presId="urn:microsoft.com/office/officeart/2005/8/layout/list1"/>
    <dgm:cxn modelId="{9B8021EA-AC85-964E-999F-CB1416A3D211}" type="presParOf" srcId="{3D2BE233-C605-734F-8691-13A9BC63A1CF}" destId="{C62F7BB6-025E-9742-B1A3-5E67D84422E2}" srcOrd="0" destOrd="0" presId="urn:microsoft.com/office/officeart/2005/8/layout/list1"/>
    <dgm:cxn modelId="{893DC90F-40CB-5747-9703-6B820DB52655}" type="presParOf" srcId="{3D2BE233-C605-734F-8691-13A9BC63A1CF}" destId="{56B5C889-1027-B543-BF41-7423789375EC}" srcOrd="1" destOrd="0" presId="urn:microsoft.com/office/officeart/2005/8/layout/list1"/>
    <dgm:cxn modelId="{105F5A3E-2551-8444-A04F-89C875528C7A}" type="presParOf" srcId="{DC098D38-4B9F-284C-8850-5373DDF8A271}" destId="{375BB0AB-5BC4-C24D-B3AE-379C9EFA7D28}" srcOrd="5" destOrd="0" presId="urn:microsoft.com/office/officeart/2005/8/layout/list1"/>
    <dgm:cxn modelId="{33A3FB65-9617-594F-8112-A50EE12FAE22}" type="presParOf" srcId="{DC098D38-4B9F-284C-8850-5373DDF8A271}" destId="{F16F06AE-5B3A-8E45-9551-BB6F93A60259}" srcOrd="6" destOrd="0" presId="urn:microsoft.com/office/officeart/2005/8/layout/list1"/>
    <dgm:cxn modelId="{3D03DF06-D206-EB49-9BB5-8062F237CCC7}" type="presParOf" srcId="{DC098D38-4B9F-284C-8850-5373DDF8A271}" destId="{2FCDD5EA-3A48-0C49-9537-612F67AF4672}" srcOrd="7" destOrd="0" presId="urn:microsoft.com/office/officeart/2005/8/layout/list1"/>
    <dgm:cxn modelId="{08E7B359-4DE6-9843-B2AB-A159BB2AC330}" type="presParOf" srcId="{DC098D38-4B9F-284C-8850-5373DDF8A271}" destId="{EA73D7A4-42F4-1146-9A78-DB834EF45953}" srcOrd="8" destOrd="0" presId="urn:microsoft.com/office/officeart/2005/8/layout/list1"/>
    <dgm:cxn modelId="{69B64DBE-27F3-9E42-91AC-6820D145607B}" type="presParOf" srcId="{EA73D7A4-42F4-1146-9A78-DB834EF45953}" destId="{34C98C5F-301E-A541-9FA0-6D393DED1894}" srcOrd="0" destOrd="0" presId="urn:microsoft.com/office/officeart/2005/8/layout/list1"/>
    <dgm:cxn modelId="{14D57F2A-A64F-6E42-A8B3-DE6503ECD055}" type="presParOf" srcId="{EA73D7A4-42F4-1146-9A78-DB834EF45953}" destId="{7CC5369E-870B-AD40-84FF-90B042ED8F02}" srcOrd="1" destOrd="0" presId="urn:microsoft.com/office/officeart/2005/8/layout/list1"/>
    <dgm:cxn modelId="{3E704D9E-6F25-8D4F-8795-97B349D8243C}" type="presParOf" srcId="{DC098D38-4B9F-284C-8850-5373DDF8A271}" destId="{03DD2EF1-1AFC-9541-BDDB-2FB294193120}" srcOrd="9" destOrd="0" presId="urn:microsoft.com/office/officeart/2005/8/layout/list1"/>
    <dgm:cxn modelId="{BE6081B4-F47F-D046-A340-1AA1AD458CEF}" type="presParOf" srcId="{DC098D38-4B9F-284C-8850-5373DDF8A271}" destId="{1AFD66CD-2CE3-714E-8143-1764A6EA2A99}" srcOrd="10" destOrd="0" presId="urn:microsoft.com/office/officeart/2005/8/layout/list1"/>
    <dgm:cxn modelId="{61DC40CE-68E9-5C44-AA9D-B52D36D18901}" type="presParOf" srcId="{DC098D38-4B9F-284C-8850-5373DDF8A271}" destId="{B64F894F-8CE9-C04A-8D44-19F6E9B9B59B}" srcOrd="11" destOrd="0" presId="urn:microsoft.com/office/officeart/2005/8/layout/list1"/>
    <dgm:cxn modelId="{C95F8F04-63CC-1C42-B999-CA5AE442DB92}" type="presParOf" srcId="{DC098D38-4B9F-284C-8850-5373DDF8A271}" destId="{3CE15053-6C4C-AC41-9442-D1858B6F18FB}" srcOrd="12" destOrd="0" presId="urn:microsoft.com/office/officeart/2005/8/layout/list1"/>
    <dgm:cxn modelId="{19E6D9B9-D514-2441-A463-6A84A8C6C6A2}" type="presParOf" srcId="{3CE15053-6C4C-AC41-9442-D1858B6F18FB}" destId="{54788A38-1872-5D41-9CAA-3608216F516C}" srcOrd="0" destOrd="0" presId="urn:microsoft.com/office/officeart/2005/8/layout/list1"/>
    <dgm:cxn modelId="{1DE689A1-A828-A54D-B29C-ECD1EDCB7E8F}" type="presParOf" srcId="{3CE15053-6C4C-AC41-9442-D1858B6F18FB}" destId="{0571A684-553A-E14B-BB81-382F8349B4DE}" srcOrd="1" destOrd="0" presId="urn:microsoft.com/office/officeart/2005/8/layout/list1"/>
    <dgm:cxn modelId="{D8683090-739A-144B-A090-4417D5F25B3D}" type="presParOf" srcId="{DC098D38-4B9F-284C-8850-5373DDF8A271}" destId="{7DBCD0E0-8E2D-864D-A3C9-3EDA6D23E5A5}" srcOrd="13" destOrd="0" presId="urn:microsoft.com/office/officeart/2005/8/layout/list1"/>
    <dgm:cxn modelId="{6E4977AE-9CAC-DE4F-849C-72B8A56E0057}" type="presParOf" srcId="{DC098D38-4B9F-284C-8850-5373DDF8A271}" destId="{4BD97C5A-212B-B444-A0F2-CCC4E1EF3620}" srcOrd="14" destOrd="0" presId="urn:microsoft.com/office/officeart/2005/8/layout/list1"/>
    <dgm:cxn modelId="{B739519F-2383-B646-9FB8-41E320CC1220}" type="presParOf" srcId="{DC098D38-4B9F-284C-8850-5373DDF8A271}" destId="{FC6423A6-5B06-854C-898D-1E120DA4151A}" srcOrd="15" destOrd="0" presId="urn:microsoft.com/office/officeart/2005/8/layout/list1"/>
    <dgm:cxn modelId="{A6B98B3E-4872-1F4F-BD9A-F9B7E7B858EC}" type="presParOf" srcId="{DC098D38-4B9F-284C-8850-5373DDF8A271}" destId="{54156CC3-C5ED-FC42-A473-444AD25D8811}" srcOrd="16" destOrd="0" presId="urn:microsoft.com/office/officeart/2005/8/layout/list1"/>
    <dgm:cxn modelId="{6C3304D6-178A-494C-981E-A3A7C603123B}" type="presParOf" srcId="{54156CC3-C5ED-FC42-A473-444AD25D8811}" destId="{E52A3C06-87CE-894E-B566-16E7641CDC34}" srcOrd="0" destOrd="0" presId="urn:microsoft.com/office/officeart/2005/8/layout/list1"/>
    <dgm:cxn modelId="{B2E92C4A-4257-B84A-BD97-FB86235CAA1C}" type="presParOf" srcId="{54156CC3-C5ED-FC42-A473-444AD25D8811}" destId="{87A7B03F-F10B-6E43-8D16-1A93E1293002}" srcOrd="1" destOrd="0" presId="urn:microsoft.com/office/officeart/2005/8/layout/list1"/>
    <dgm:cxn modelId="{42A3202C-03A0-994C-B056-5B1FD0783F46}" type="presParOf" srcId="{DC098D38-4B9F-284C-8850-5373DDF8A271}" destId="{F1F7E903-1E90-2B42-B22E-E7D41CA6B667}" srcOrd="17" destOrd="0" presId="urn:microsoft.com/office/officeart/2005/8/layout/list1"/>
    <dgm:cxn modelId="{AA8752EA-48A0-DA43-AE3D-06A88000F9B0}" type="presParOf" srcId="{DC098D38-4B9F-284C-8850-5373DDF8A271}" destId="{E467E604-428E-4C49-8EFB-2B8D3055ECFA}"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6B4A1D-6AFB-6E40-865D-46E1B397180D}"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en-US"/>
        </a:p>
      </dgm:t>
    </dgm:pt>
    <dgm:pt modelId="{0F2ED062-E0FC-8E4A-A3DB-B63055A2FBAA}">
      <dgm:prSet phldrT="[Text]" custT="1"/>
      <dgm:spPr/>
      <dgm:t>
        <a:bodyPr/>
        <a:lstStyle/>
        <a:p>
          <a:r>
            <a:rPr lang="en-US" sz="1400" b="1" dirty="0" smtClean="0"/>
            <a:t>Seasons/ Years selected for data collection</a:t>
          </a:r>
          <a:r>
            <a:rPr lang="en-US" sz="1400" b="1" baseline="0" dirty="0" smtClean="0"/>
            <a:t> </a:t>
          </a:r>
          <a:endParaRPr lang="en-US" sz="1400" b="1" dirty="0"/>
        </a:p>
      </dgm:t>
    </dgm:pt>
    <dgm:pt modelId="{28224362-5B52-8943-AF39-CC47E28933CF}" type="parTrans" cxnId="{DCC82F1D-3B18-DE4D-A6DA-CE5C6D9E9143}">
      <dgm:prSet/>
      <dgm:spPr/>
      <dgm:t>
        <a:bodyPr/>
        <a:lstStyle/>
        <a:p>
          <a:endParaRPr lang="en-US" sz="3600" b="1"/>
        </a:p>
      </dgm:t>
    </dgm:pt>
    <dgm:pt modelId="{012B4971-9900-5449-A7DA-AB2025576E89}" type="sibTrans" cxnId="{DCC82F1D-3B18-DE4D-A6DA-CE5C6D9E9143}">
      <dgm:prSet/>
      <dgm:spPr/>
      <dgm:t>
        <a:bodyPr/>
        <a:lstStyle/>
        <a:p>
          <a:endParaRPr lang="en-US" sz="3600" b="1"/>
        </a:p>
      </dgm:t>
    </dgm:pt>
    <dgm:pt modelId="{EA9FA58B-AD8D-7743-B6CF-9924B71859F0}">
      <dgm:prSet custT="1"/>
      <dgm:spPr/>
      <dgm:t>
        <a:bodyPr/>
        <a:lstStyle/>
        <a:p>
          <a:r>
            <a:rPr lang="en-IN" sz="1400" b="1" smtClean="0"/>
            <a:t>Pre-Intervention: 2015-16 [Kharif 2015, Rabi 15-16 and Summer 2016]</a:t>
          </a:r>
          <a:endParaRPr lang="en-IN" sz="1400" b="1" dirty="0"/>
        </a:p>
      </dgm:t>
    </dgm:pt>
    <dgm:pt modelId="{A9E9845A-445F-AF46-BC47-D8EBB5B091A9}" type="parTrans" cxnId="{65BE1F45-B5B6-2640-A16A-F0BC8DDB9A13}">
      <dgm:prSet/>
      <dgm:spPr/>
      <dgm:t>
        <a:bodyPr/>
        <a:lstStyle/>
        <a:p>
          <a:endParaRPr lang="en-US" sz="3600" b="1"/>
        </a:p>
      </dgm:t>
    </dgm:pt>
    <dgm:pt modelId="{C14ADBE8-16D9-C141-909B-D889CDC49946}" type="sibTrans" cxnId="{65BE1F45-B5B6-2640-A16A-F0BC8DDB9A13}">
      <dgm:prSet/>
      <dgm:spPr/>
      <dgm:t>
        <a:bodyPr/>
        <a:lstStyle/>
        <a:p>
          <a:endParaRPr lang="en-US" sz="3600" b="1"/>
        </a:p>
      </dgm:t>
    </dgm:pt>
    <dgm:pt modelId="{3434D713-4A73-A64D-8428-CBFAEAAE76EE}">
      <dgm:prSet custT="1"/>
      <dgm:spPr/>
      <dgm:t>
        <a:bodyPr/>
        <a:lstStyle/>
        <a:p>
          <a:r>
            <a:rPr lang="en-IN" sz="1400" b="1" dirty="0" smtClean="0"/>
            <a:t>Intervention+1 year: 2016-17 [</a:t>
          </a:r>
          <a:r>
            <a:rPr lang="en-IN" sz="1400" b="1" dirty="0" err="1" smtClean="0"/>
            <a:t>Kharif</a:t>
          </a:r>
          <a:r>
            <a:rPr lang="en-IN" sz="1400" b="1" dirty="0" smtClean="0"/>
            <a:t> 2016, Rabi 16-17 and Summer 2017]</a:t>
          </a:r>
          <a:endParaRPr lang="en-IN" sz="1400" b="1" dirty="0"/>
        </a:p>
      </dgm:t>
    </dgm:pt>
    <dgm:pt modelId="{1971FE53-CF28-B44B-B7F5-5D32122484F0}" type="parTrans" cxnId="{F9F1EBBA-C768-8940-BFA8-069C6F802B9D}">
      <dgm:prSet/>
      <dgm:spPr/>
      <dgm:t>
        <a:bodyPr/>
        <a:lstStyle/>
        <a:p>
          <a:endParaRPr lang="en-US" sz="3600" b="1"/>
        </a:p>
      </dgm:t>
    </dgm:pt>
    <dgm:pt modelId="{3298E574-AAA6-4D48-810A-DE1797AF44DA}" type="sibTrans" cxnId="{F9F1EBBA-C768-8940-BFA8-069C6F802B9D}">
      <dgm:prSet/>
      <dgm:spPr/>
      <dgm:t>
        <a:bodyPr/>
        <a:lstStyle/>
        <a:p>
          <a:endParaRPr lang="en-US" sz="3600" b="1"/>
        </a:p>
      </dgm:t>
    </dgm:pt>
    <dgm:pt modelId="{BD3C7C64-E7F7-E340-916B-34DF895749CE}">
      <dgm:prSet custT="1"/>
      <dgm:spPr/>
      <dgm:t>
        <a:bodyPr/>
        <a:lstStyle/>
        <a:p>
          <a:r>
            <a:rPr lang="en-IN" sz="1400" b="1" dirty="0" smtClean="0"/>
            <a:t>Intervention+2 years: 2017-18 [</a:t>
          </a:r>
          <a:r>
            <a:rPr lang="en-IN" sz="1400" b="1" dirty="0" err="1" smtClean="0"/>
            <a:t>Kharif</a:t>
          </a:r>
          <a:r>
            <a:rPr lang="en-IN" sz="1400" b="1" dirty="0" smtClean="0"/>
            <a:t> 2017, Rabi 17-18 and Summer 2018] </a:t>
          </a:r>
          <a:endParaRPr lang="en-IN" sz="1400" b="1" dirty="0"/>
        </a:p>
      </dgm:t>
    </dgm:pt>
    <dgm:pt modelId="{2DE6DF73-F0ED-E043-BE39-BA703DCAA0E7}" type="parTrans" cxnId="{DCBB52E6-E02D-4544-9F29-4F5C0474D1AA}">
      <dgm:prSet/>
      <dgm:spPr/>
      <dgm:t>
        <a:bodyPr/>
        <a:lstStyle/>
        <a:p>
          <a:endParaRPr lang="en-US" sz="3600" b="1"/>
        </a:p>
      </dgm:t>
    </dgm:pt>
    <dgm:pt modelId="{9AB42EE1-DCE0-754F-9FDE-A32DBCB4F344}" type="sibTrans" cxnId="{DCBB52E6-E02D-4544-9F29-4F5C0474D1AA}">
      <dgm:prSet/>
      <dgm:spPr/>
      <dgm:t>
        <a:bodyPr/>
        <a:lstStyle/>
        <a:p>
          <a:endParaRPr lang="en-US" sz="3600" b="1"/>
        </a:p>
      </dgm:t>
    </dgm:pt>
    <dgm:pt modelId="{7BFE5397-EB0D-B04C-8996-E2F85C634D53}" type="pres">
      <dgm:prSet presAssocID="{FF6B4A1D-6AFB-6E40-865D-46E1B397180D}" presName="Name0" presStyleCnt="0">
        <dgm:presLayoutVars>
          <dgm:chMax val="7"/>
          <dgm:chPref val="5"/>
        </dgm:presLayoutVars>
      </dgm:prSet>
      <dgm:spPr/>
      <dgm:t>
        <a:bodyPr/>
        <a:lstStyle/>
        <a:p>
          <a:endParaRPr lang="en-US"/>
        </a:p>
      </dgm:t>
    </dgm:pt>
    <dgm:pt modelId="{430D9DC1-A920-5F47-A2C2-390765D941A9}" type="pres">
      <dgm:prSet presAssocID="{FF6B4A1D-6AFB-6E40-865D-46E1B397180D}" presName="arrowNode" presStyleLbl="node1" presStyleIdx="0" presStyleCnt="1"/>
      <dgm:spPr/>
    </dgm:pt>
    <dgm:pt modelId="{D4495F75-5A3A-8B40-BF90-ABDA95D43A4A}" type="pres">
      <dgm:prSet presAssocID="{0F2ED062-E0FC-8E4A-A3DB-B63055A2FBAA}" presName="txNode1" presStyleLbl="revTx" presStyleIdx="0" presStyleCnt="4">
        <dgm:presLayoutVars>
          <dgm:bulletEnabled val="1"/>
        </dgm:presLayoutVars>
      </dgm:prSet>
      <dgm:spPr/>
      <dgm:t>
        <a:bodyPr/>
        <a:lstStyle/>
        <a:p>
          <a:endParaRPr lang="en-US"/>
        </a:p>
      </dgm:t>
    </dgm:pt>
    <dgm:pt modelId="{ACBDA781-C6DE-E248-A816-1684496EC219}" type="pres">
      <dgm:prSet presAssocID="{EA9FA58B-AD8D-7743-B6CF-9924B71859F0}" presName="txNode2" presStyleLbl="revTx" presStyleIdx="1" presStyleCnt="4">
        <dgm:presLayoutVars>
          <dgm:bulletEnabled val="1"/>
        </dgm:presLayoutVars>
      </dgm:prSet>
      <dgm:spPr/>
      <dgm:t>
        <a:bodyPr/>
        <a:lstStyle/>
        <a:p>
          <a:endParaRPr lang="en-US"/>
        </a:p>
      </dgm:t>
    </dgm:pt>
    <dgm:pt modelId="{4C8745E9-59D5-8E47-8048-2AD78D89365C}" type="pres">
      <dgm:prSet presAssocID="{C14ADBE8-16D9-C141-909B-D889CDC49946}" presName="dotNode2" presStyleCnt="0"/>
      <dgm:spPr/>
    </dgm:pt>
    <dgm:pt modelId="{F055D576-0617-8241-9FF9-E086FB417D1B}" type="pres">
      <dgm:prSet presAssocID="{C14ADBE8-16D9-C141-909B-D889CDC49946}" presName="dotRepeatNode" presStyleLbl="fgShp" presStyleIdx="0" presStyleCnt="2"/>
      <dgm:spPr/>
      <dgm:t>
        <a:bodyPr/>
        <a:lstStyle/>
        <a:p>
          <a:endParaRPr lang="en-US"/>
        </a:p>
      </dgm:t>
    </dgm:pt>
    <dgm:pt modelId="{D3EC8E4B-F08F-7B48-ACAD-A1EA2AE49180}" type="pres">
      <dgm:prSet presAssocID="{3434D713-4A73-A64D-8428-CBFAEAAE76EE}" presName="txNode3" presStyleLbl="revTx" presStyleIdx="2" presStyleCnt="4" custLinFactNeighborX="-4560" custLinFactNeighborY="17915">
        <dgm:presLayoutVars>
          <dgm:bulletEnabled val="1"/>
        </dgm:presLayoutVars>
      </dgm:prSet>
      <dgm:spPr/>
      <dgm:t>
        <a:bodyPr/>
        <a:lstStyle/>
        <a:p>
          <a:endParaRPr lang="en-US"/>
        </a:p>
      </dgm:t>
    </dgm:pt>
    <dgm:pt modelId="{C01EF84B-9189-DA4F-B228-EA717ABD0AC9}" type="pres">
      <dgm:prSet presAssocID="{3298E574-AAA6-4D48-810A-DE1797AF44DA}" presName="dotNode3" presStyleCnt="0"/>
      <dgm:spPr/>
    </dgm:pt>
    <dgm:pt modelId="{5EB1E40C-9FC3-C243-8E81-014A0D10E09C}" type="pres">
      <dgm:prSet presAssocID="{3298E574-AAA6-4D48-810A-DE1797AF44DA}" presName="dotRepeatNode" presStyleLbl="fgShp" presStyleIdx="1" presStyleCnt="2"/>
      <dgm:spPr/>
      <dgm:t>
        <a:bodyPr/>
        <a:lstStyle/>
        <a:p>
          <a:endParaRPr lang="en-US"/>
        </a:p>
      </dgm:t>
    </dgm:pt>
    <dgm:pt modelId="{66DC631C-BF24-6F43-A9CF-B418BCE688E5}" type="pres">
      <dgm:prSet presAssocID="{BD3C7C64-E7F7-E340-916B-34DF895749CE}" presName="txNode4" presStyleLbl="revTx" presStyleIdx="3" presStyleCnt="4">
        <dgm:presLayoutVars>
          <dgm:bulletEnabled val="1"/>
        </dgm:presLayoutVars>
      </dgm:prSet>
      <dgm:spPr/>
      <dgm:t>
        <a:bodyPr/>
        <a:lstStyle/>
        <a:p>
          <a:endParaRPr lang="en-US"/>
        </a:p>
      </dgm:t>
    </dgm:pt>
  </dgm:ptLst>
  <dgm:cxnLst>
    <dgm:cxn modelId="{DCBB52E6-E02D-4544-9F29-4F5C0474D1AA}" srcId="{FF6B4A1D-6AFB-6E40-865D-46E1B397180D}" destId="{BD3C7C64-E7F7-E340-916B-34DF895749CE}" srcOrd="3" destOrd="0" parTransId="{2DE6DF73-F0ED-E043-BE39-BA703DCAA0E7}" sibTransId="{9AB42EE1-DCE0-754F-9FDE-A32DBCB4F344}"/>
    <dgm:cxn modelId="{65BE1F45-B5B6-2640-A16A-F0BC8DDB9A13}" srcId="{FF6B4A1D-6AFB-6E40-865D-46E1B397180D}" destId="{EA9FA58B-AD8D-7743-B6CF-9924B71859F0}" srcOrd="1" destOrd="0" parTransId="{A9E9845A-445F-AF46-BC47-D8EBB5B091A9}" sibTransId="{C14ADBE8-16D9-C141-909B-D889CDC49946}"/>
    <dgm:cxn modelId="{DCC82F1D-3B18-DE4D-A6DA-CE5C6D9E9143}" srcId="{FF6B4A1D-6AFB-6E40-865D-46E1B397180D}" destId="{0F2ED062-E0FC-8E4A-A3DB-B63055A2FBAA}" srcOrd="0" destOrd="0" parTransId="{28224362-5B52-8943-AF39-CC47E28933CF}" sibTransId="{012B4971-9900-5449-A7DA-AB2025576E89}"/>
    <dgm:cxn modelId="{61B69083-0A3B-5444-8EC8-FD5AFAFA907C}" type="presOf" srcId="{0F2ED062-E0FC-8E4A-A3DB-B63055A2FBAA}" destId="{D4495F75-5A3A-8B40-BF90-ABDA95D43A4A}" srcOrd="0" destOrd="0" presId="urn:microsoft.com/office/officeart/2009/3/layout/DescendingProcess"/>
    <dgm:cxn modelId="{23536F34-5256-2345-8C9D-F3ACEAD6F547}" type="presOf" srcId="{EA9FA58B-AD8D-7743-B6CF-9924B71859F0}" destId="{ACBDA781-C6DE-E248-A816-1684496EC219}" srcOrd="0" destOrd="0" presId="urn:microsoft.com/office/officeart/2009/3/layout/DescendingProcess"/>
    <dgm:cxn modelId="{E14099EB-7DC3-DA47-9812-1216A37951D2}" type="presOf" srcId="{C14ADBE8-16D9-C141-909B-D889CDC49946}" destId="{F055D576-0617-8241-9FF9-E086FB417D1B}" srcOrd="0" destOrd="0" presId="urn:microsoft.com/office/officeart/2009/3/layout/DescendingProcess"/>
    <dgm:cxn modelId="{CFC42467-411B-124A-A21B-F1969F4A5E3D}" type="presOf" srcId="{3298E574-AAA6-4D48-810A-DE1797AF44DA}" destId="{5EB1E40C-9FC3-C243-8E81-014A0D10E09C}" srcOrd="0" destOrd="0" presId="urn:microsoft.com/office/officeart/2009/3/layout/DescendingProcess"/>
    <dgm:cxn modelId="{F9F1EBBA-C768-8940-BFA8-069C6F802B9D}" srcId="{FF6B4A1D-6AFB-6E40-865D-46E1B397180D}" destId="{3434D713-4A73-A64D-8428-CBFAEAAE76EE}" srcOrd="2" destOrd="0" parTransId="{1971FE53-CF28-B44B-B7F5-5D32122484F0}" sibTransId="{3298E574-AAA6-4D48-810A-DE1797AF44DA}"/>
    <dgm:cxn modelId="{DA30B914-B888-8B42-8737-59CDF14F0D35}" type="presOf" srcId="{FF6B4A1D-6AFB-6E40-865D-46E1B397180D}" destId="{7BFE5397-EB0D-B04C-8996-E2F85C634D53}" srcOrd="0" destOrd="0" presId="urn:microsoft.com/office/officeart/2009/3/layout/DescendingProcess"/>
    <dgm:cxn modelId="{2C2E44D2-37CB-6E4F-B447-BA9228D0A18C}" type="presOf" srcId="{3434D713-4A73-A64D-8428-CBFAEAAE76EE}" destId="{D3EC8E4B-F08F-7B48-ACAD-A1EA2AE49180}" srcOrd="0" destOrd="0" presId="urn:microsoft.com/office/officeart/2009/3/layout/DescendingProcess"/>
    <dgm:cxn modelId="{554651D9-3C6A-784F-AC1F-56C358382594}" type="presOf" srcId="{BD3C7C64-E7F7-E340-916B-34DF895749CE}" destId="{66DC631C-BF24-6F43-A9CF-B418BCE688E5}" srcOrd="0" destOrd="0" presId="urn:microsoft.com/office/officeart/2009/3/layout/DescendingProcess"/>
    <dgm:cxn modelId="{2E2AC6C0-8A90-CC46-A9E9-20B2E9208458}" type="presParOf" srcId="{7BFE5397-EB0D-B04C-8996-E2F85C634D53}" destId="{430D9DC1-A920-5F47-A2C2-390765D941A9}" srcOrd="0" destOrd="0" presId="urn:microsoft.com/office/officeart/2009/3/layout/DescendingProcess"/>
    <dgm:cxn modelId="{129731EC-6E8F-CC4E-B829-A29633EABDE8}" type="presParOf" srcId="{7BFE5397-EB0D-B04C-8996-E2F85C634D53}" destId="{D4495F75-5A3A-8B40-BF90-ABDA95D43A4A}" srcOrd="1" destOrd="0" presId="urn:microsoft.com/office/officeart/2009/3/layout/DescendingProcess"/>
    <dgm:cxn modelId="{4A0C905B-C07E-1C42-825D-728B018DA68F}" type="presParOf" srcId="{7BFE5397-EB0D-B04C-8996-E2F85C634D53}" destId="{ACBDA781-C6DE-E248-A816-1684496EC219}" srcOrd="2" destOrd="0" presId="urn:microsoft.com/office/officeart/2009/3/layout/DescendingProcess"/>
    <dgm:cxn modelId="{423060F5-A81F-5E4B-8CF6-D9E180C47E25}" type="presParOf" srcId="{7BFE5397-EB0D-B04C-8996-E2F85C634D53}" destId="{4C8745E9-59D5-8E47-8048-2AD78D89365C}" srcOrd="3" destOrd="0" presId="urn:microsoft.com/office/officeart/2009/3/layout/DescendingProcess"/>
    <dgm:cxn modelId="{1631584A-C7D7-0248-BFB2-59C07C6A7546}" type="presParOf" srcId="{4C8745E9-59D5-8E47-8048-2AD78D89365C}" destId="{F055D576-0617-8241-9FF9-E086FB417D1B}" srcOrd="0" destOrd="0" presId="urn:microsoft.com/office/officeart/2009/3/layout/DescendingProcess"/>
    <dgm:cxn modelId="{E505043E-6F5B-7B48-97AB-51FB4B2041F2}" type="presParOf" srcId="{7BFE5397-EB0D-B04C-8996-E2F85C634D53}" destId="{D3EC8E4B-F08F-7B48-ACAD-A1EA2AE49180}" srcOrd="4" destOrd="0" presId="urn:microsoft.com/office/officeart/2009/3/layout/DescendingProcess"/>
    <dgm:cxn modelId="{43DE2731-18CB-D745-A5CB-B1E05E0E8912}" type="presParOf" srcId="{7BFE5397-EB0D-B04C-8996-E2F85C634D53}" destId="{C01EF84B-9189-DA4F-B228-EA717ABD0AC9}" srcOrd="5" destOrd="0" presId="urn:microsoft.com/office/officeart/2009/3/layout/DescendingProcess"/>
    <dgm:cxn modelId="{F2D5849E-D9B5-A84C-9778-5D43F8477B0F}" type="presParOf" srcId="{C01EF84B-9189-DA4F-B228-EA717ABD0AC9}" destId="{5EB1E40C-9FC3-C243-8E81-014A0D10E09C}" srcOrd="0" destOrd="0" presId="urn:microsoft.com/office/officeart/2009/3/layout/DescendingProcess"/>
    <dgm:cxn modelId="{C012531B-F9D5-404B-8711-E8E09203C0F8}" type="presParOf" srcId="{7BFE5397-EB0D-B04C-8996-E2F85C634D53}" destId="{66DC631C-BF24-6F43-A9CF-B418BCE688E5}"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50D70-53AB-4148-B86E-B1304C00F0A0}">
      <dsp:nvSpPr>
        <dsp:cNvPr id="0" name=""/>
        <dsp:cNvSpPr/>
      </dsp:nvSpPr>
      <dsp:spPr>
        <a:xfrm>
          <a:off x="0" y="0"/>
          <a:ext cx="8128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C2D073-6463-D44B-BA93-D7070D74B766}">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ABOUT THE PAPER</a:t>
          </a:r>
          <a:endParaRPr lang="en-GB" sz="3600" kern="1200" dirty="0"/>
        </a:p>
      </dsp:txBody>
      <dsp:txXfrm>
        <a:off x="0" y="0"/>
        <a:ext cx="1625600" cy="5418667"/>
      </dsp:txXfrm>
    </dsp:sp>
    <dsp:sp modelId="{1A7BA280-4F40-EB43-B72C-A4386B429A41}">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baseline="0" dirty="0" smtClean="0"/>
            <a:t>Studies on Chief Minister’s Tank </a:t>
          </a:r>
          <a:r>
            <a:rPr lang="en-GB" sz="2800" kern="1200" baseline="0" dirty="0" smtClean="0"/>
            <a:t>Revival Interventions from 4 </a:t>
          </a:r>
          <a:r>
            <a:rPr lang="en-GB" sz="2800" kern="1200" baseline="0" dirty="0" smtClean="0"/>
            <a:t>states (Gujarat, Maharashtra, </a:t>
          </a:r>
          <a:r>
            <a:rPr lang="en-GB" sz="2800" kern="1200" baseline="0" dirty="0" err="1" smtClean="0"/>
            <a:t>Telangana</a:t>
          </a:r>
          <a:r>
            <a:rPr lang="en-GB" sz="2800" kern="1200" baseline="0" dirty="0" smtClean="0"/>
            <a:t> and Rajasthan)</a:t>
          </a:r>
          <a:endParaRPr lang="en-GB" sz="2800" kern="1200" dirty="0"/>
        </a:p>
      </dsp:txBody>
      <dsp:txXfrm>
        <a:off x="1747520" y="84666"/>
        <a:ext cx="6380480" cy="1693333"/>
      </dsp:txXfrm>
    </dsp:sp>
    <dsp:sp modelId="{49190207-938E-AD41-BD97-D95B37FA71B0}">
      <dsp:nvSpPr>
        <dsp:cNvPr id="0" name=""/>
        <dsp:cNvSpPr/>
      </dsp:nvSpPr>
      <dsp:spPr>
        <a:xfrm>
          <a:off x="1625599" y="1778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AB15AA1-E3AD-E041-80E7-8914CA8ED7A1}">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Synthesis</a:t>
          </a:r>
          <a:r>
            <a:rPr lang="en-GB" sz="2800" kern="1200" baseline="0" dirty="0" smtClean="0"/>
            <a:t> of multiple ITP studies on structure, implementation and effectiveness of the programs</a:t>
          </a:r>
          <a:endParaRPr lang="en-GB" sz="2800" kern="1200" dirty="0"/>
        </a:p>
      </dsp:txBody>
      <dsp:txXfrm>
        <a:off x="1747520" y="1862666"/>
        <a:ext cx="6380480" cy="1693333"/>
      </dsp:txXfrm>
    </dsp:sp>
    <dsp:sp modelId="{E7F3EF3E-56C8-4142-912F-CAEE5BDEFE04}">
      <dsp:nvSpPr>
        <dsp:cNvPr id="0" name=""/>
        <dsp:cNvSpPr/>
      </dsp:nvSpPr>
      <dsp:spPr>
        <a:xfrm>
          <a:off x="1625599" y="3556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8E97C39-953B-B442-BDCD-D091E92D32EF}">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Comparison</a:t>
          </a:r>
          <a:r>
            <a:rPr lang="en-GB" sz="2800" kern="1200" baseline="0" dirty="0" smtClean="0"/>
            <a:t> of programs and recommendations for sustaining benefits</a:t>
          </a:r>
          <a:endParaRPr lang="en-GB" sz="2800" kern="1200" dirty="0"/>
        </a:p>
      </dsp:txBody>
      <dsp:txXfrm>
        <a:off x="1747520" y="3640666"/>
        <a:ext cx="6380480" cy="1693333"/>
      </dsp:txXfrm>
    </dsp:sp>
    <dsp:sp modelId="{01DEE245-B1BE-6348-A614-2359A997FBDB}">
      <dsp:nvSpPr>
        <dsp:cNvPr id="0" name=""/>
        <dsp:cNvSpPr/>
      </dsp:nvSpPr>
      <dsp:spPr>
        <a:xfrm>
          <a:off x="1625599" y="5334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3A0BB-DB35-4A43-940F-8C580D336489}">
      <dsp:nvSpPr>
        <dsp:cNvPr id="0" name=""/>
        <dsp:cNvSpPr/>
      </dsp:nvSpPr>
      <dsp:spPr>
        <a:xfrm>
          <a:off x="774" y="1193"/>
          <a:ext cx="6748166" cy="4949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Groundwater Impacts</a:t>
          </a:r>
          <a:endParaRPr lang="en-GB" sz="2100" kern="1200" dirty="0"/>
        </a:p>
      </dsp:txBody>
      <dsp:txXfrm>
        <a:off x="15271" y="15690"/>
        <a:ext cx="6719172" cy="465963"/>
      </dsp:txXfrm>
    </dsp:sp>
    <dsp:sp modelId="{181A195D-92E1-4D40-B6DD-4BFCA87541DB}">
      <dsp:nvSpPr>
        <dsp:cNvPr id="0" name=""/>
        <dsp:cNvSpPr/>
      </dsp:nvSpPr>
      <dsp:spPr>
        <a:xfrm>
          <a:off x="774" y="605781"/>
          <a:ext cx="4408111" cy="4949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Irrigation Improvement</a:t>
          </a:r>
          <a:endParaRPr lang="en-GB" sz="2000" kern="1200" dirty="0"/>
        </a:p>
      </dsp:txBody>
      <dsp:txXfrm>
        <a:off x="15271" y="620278"/>
        <a:ext cx="4379117" cy="465963"/>
      </dsp:txXfrm>
    </dsp:sp>
    <dsp:sp modelId="{C5D0E4D6-F444-D047-8048-3DA22EF37E6E}">
      <dsp:nvSpPr>
        <dsp:cNvPr id="0" name=""/>
        <dsp:cNvSpPr/>
      </dsp:nvSpPr>
      <dsp:spPr>
        <a:xfrm>
          <a:off x="774" y="1210368"/>
          <a:ext cx="2158722" cy="4949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Productivity</a:t>
          </a:r>
          <a:endParaRPr lang="en-GB" sz="1500" kern="1200" dirty="0"/>
        </a:p>
      </dsp:txBody>
      <dsp:txXfrm>
        <a:off x="15271" y="1224865"/>
        <a:ext cx="2129728" cy="465963"/>
      </dsp:txXfrm>
    </dsp:sp>
    <dsp:sp modelId="{7FF5E971-5979-7E43-8C1F-895CD4CAE425}">
      <dsp:nvSpPr>
        <dsp:cNvPr id="0" name=""/>
        <dsp:cNvSpPr/>
      </dsp:nvSpPr>
      <dsp:spPr>
        <a:xfrm>
          <a:off x="2250163" y="1210368"/>
          <a:ext cx="2158722" cy="4949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Local governance</a:t>
          </a:r>
          <a:endParaRPr lang="en-GB" sz="1500" kern="1200" dirty="0"/>
        </a:p>
      </dsp:txBody>
      <dsp:txXfrm>
        <a:off x="2264660" y="1224865"/>
        <a:ext cx="2129728" cy="465963"/>
      </dsp:txXfrm>
    </dsp:sp>
    <dsp:sp modelId="{4B8A8255-CD32-D845-8040-D7D59BB0928D}">
      <dsp:nvSpPr>
        <dsp:cNvPr id="0" name=""/>
        <dsp:cNvSpPr/>
      </dsp:nvSpPr>
      <dsp:spPr>
        <a:xfrm>
          <a:off x="4590218" y="605781"/>
          <a:ext cx="2158722" cy="4949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Cropping Intensity</a:t>
          </a:r>
          <a:endParaRPr lang="en-GB" sz="2000" kern="1200" dirty="0"/>
        </a:p>
      </dsp:txBody>
      <dsp:txXfrm>
        <a:off x="4604715" y="620278"/>
        <a:ext cx="2129728" cy="465963"/>
      </dsp:txXfrm>
    </dsp:sp>
    <dsp:sp modelId="{CDC43D3F-7E04-C64A-8044-CEA138F3AC44}">
      <dsp:nvSpPr>
        <dsp:cNvPr id="0" name=""/>
        <dsp:cNvSpPr/>
      </dsp:nvSpPr>
      <dsp:spPr>
        <a:xfrm>
          <a:off x="4590218" y="1210368"/>
          <a:ext cx="2158722" cy="4949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Community</a:t>
          </a:r>
          <a:r>
            <a:rPr lang="en-GB" sz="1500" kern="1200" baseline="0" dirty="0" smtClean="0"/>
            <a:t> Participation</a:t>
          </a:r>
          <a:endParaRPr lang="en-GB" sz="1500" kern="1200" dirty="0"/>
        </a:p>
      </dsp:txBody>
      <dsp:txXfrm>
        <a:off x="4604715" y="1224865"/>
        <a:ext cx="2129728" cy="465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F4499-FA61-CD43-9C1B-06E0A2629101}">
      <dsp:nvSpPr>
        <dsp:cNvPr id="0" name=""/>
        <dsp:cNvSpPr/>
      </dsp:nvSpPr>
      <dsp:spPr>
        <a:xfrm>
          <a:off x="4252961" y="0"/>
          <a:ext cx="1465970" cy="412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a:t>Members</a:t>
          </a:r>
        </a:p>
      </dsp:txBody>
      <dsp:txXfrm>
        <a:off x="4252961" y="0"/>
        <a:ext cx="1465970" cy="1236535"/>
      </dsp:txXfrm>
    </dsp:sp>
    <dsp:sp modelId="{C35F509D-CF8D-764D-A4DF-C6B83F27146D}">
      <dsp:nvSpPr>
        <dsp:cNvPr id="0" name=""/>
        <dsp:cNvSpPr/>
      </dsp:nvSpPr>
      <dsp:spPr>
        <a:xfrm>
          <a:off x="2542662" y="0"/>
          <a:ext cx="1465970" cy="412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a:t>Member</a:t>
          </a:r>
        </a:p>
      </dsp:txBody>
      <dsp:txXfrm>
        <a:off x="2542662" y="0"/>
        <a:ext cx="1465970" cy="1236535"/>
      </dsp:txXfrm>
    </dsp:sp>
    <dsp:sp modelId="{2A065324-1798-A84C-BC24-9118311887D7}">
      <dsp:nvSpPr>
        <dsp:cNvPr id="0" name=""/>
        <dsp:cNvSpPr/>
      </dsp:nvSpPr>
      <dsp:spPr>
        <a:xfrm>
          <a:off x="832363" y="0"/>
          <a:ext cx="1465970" cy="412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a:t>Chairman</a:t>
          </a:r>
        </a:p>
      </dsp:txBody>
      <dsp:txXfrm>
        <a:off x="832363" y="0"/>
        <a:ext cx="1465970" cy="1236535"/>
      </dsp:txXfrm>
    </dsp:sp>
    <dsp:sp modelId="{33668C0A-340C-0C4E-B2BB-DB4185552296}">
      <dsp:nvSpPr>
        <dsp:cNvPr id="0" name=""/>
        <dsp:cNvSpPr/>
      </dsp:nvSpPr>
      <dsp:spPr>
        <a:xfrm>
          <a:off x="954527" y="1949583"/>
          <a:ext cx="1221642" cy="1294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a:t>Chief Secretary</a:t>
          </a:r>
        </a:p>
      </dsp:txBody>
      <dsp:txXfrm>
        <a:off x="990308" y="1985364"/>
        <a:ext cx="1150080" cy="1222719"/>
      </dsp:txXfrm>
    </dsp:sp>
    <dsp:sp modelId="{84C1B92A-55D6-8E4B-B7E2-905AF8A8C669}">
      <dsp:nvSpPr>
        <dsp:cNvPr id="0" name=""/>
        <dsp:cNvSpPr/>
      </dsp:nvSpPr>
      <dsp:spPr>
        <a:xfrm>
          <a:off x="2176169" y="2583387"/>
          <a:ext cx="488656" cy="26674"/>
        </a:xfrm>
        <a:custGeom>
          <a:avLst/>
          <a:gdLst/>
          <a:ahLst/>
          <a:cxnLst/>
          <a:rect l="0" t="0" r="0" b="0"/>
          <a:pathLst>
            <a:path>
              <a:moveTo>
                <a:pt x="0" y="13337"/>
              </a:moveTo>
              <a:lnTo>
                <a:pt x="488656" y="1333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2408281" y="2584508"/>
        <a:ext cx="24432" cy="24432"/>
      </dsp:txXfrm>
    </dsp:sp>
    <dsp:sp modelId="{4029D0CC-DB8A-3844-BCEC-3B506DEA2A39}">
      <dsp:nvSpPr>
        <dsp:cNvPr id="0" name=""/>
        <dsp:cNvSpPr/>
      </dsp:nvSpPr>
      <dsp:spPr>
        <a:xfrm>
          <a:off x="2664826" y="1949583"/>
          <a:ext cx="1221642" cy="1294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a:t>Addl. Chief Secretary (Forest &amp; Env)</a:t>
          </a:r>
        </a:p>
      </dsp:txBody>
      <dsp:txXfrm>
        <a:off x="2700607" y="1985364"/>
        <a:ext cx="1150080" cy="1222719"/>
      </dsp:txXfrm>
    </dsp:sp>
    <dsp:sp modelId="{02BE4258-C777-4849-AD5E-3C9D03B8E905}">
      <dsp:nvSpPr>
        <dsp:cNvPr id="0" name=""/>
        <dsp:cNvSpPr/>
      </dsp:nvSpPr>
      <dsp:spPr>
        <a:xfrm rot="17692822">
          <a:off x="3550065" y="2056553"/>
          <a:ext cx="1161464" cy="26674"/>
        </a:xfrm>
        <a:custGeom>
          <a:avLst/>
          <a:gdLst/>
          <a:ahLst/>
          <a:cxnLst/>
          <a:rect l="0" t="0" r="0" b="0"/>
          <a:pathLst>
            <a:path>
              <a:moveTo>
                <a:pt x="0" y="13337"/>
              </a:moveTo>
              <a:lnTo>
                <a:pt x="1161464" y="1333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4101761" y="2040854"/>
        <a:ext cx="58073" cy="58073"/>
      </dsp:txXfrm>
    </dsp:sp>
    <dsp:sp modelId="{C029E2FA-EC30-4147-B7B4-FCD636BD98A9}">
      <dsp:nvSpPr>
        <dsp:cNvPr id="0" name=""/>
        <dsp:cNvSpPr/>
      </dsp:nvSpPr>
      <dsp:spPr>
        <a:xfrm>
          <a:off x="4375126" y="1237647"/>
          <a:ext cx="1221642" cy="6108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a:t>Secretary (Urban Dev)</a:t>
          </a:r>
        </a:p>
      </dsp:txBody>
      <dsp:txXfrm>
        <a:off x="4393016" y="1255537"/>
        <a:ext cx="1185862" cy="575041"/>
      </dsp:txXfrm>
    </dsp:sp>
    <dsp:sp modelId="{62E4815F-C030-EB4C-83F7-7F1425B2E7F8}">
      <dsp:nvSpPr>
        <dsp:cNvPr id="0" name=""/>
        <dsp:cNvSpPr/>
      </dsp:nvSpPr>
      <dsp:spPr>
        <a:xfrm rot="19457599">
          <a:off x="3829906" y="2407776"/>
          <a:ext cx="601782" cy="26674"/>
        </a:xfrm>
        <a:custGeom>
          <a:avLst/>
          <a:gdLst/>
          <a:ahLst/>
          <a:cxnLst/>
          <a:rect l="0" t="0" r="0" b="0"/>
          <a:pathLst>
            <a:path>
              <a:moveTo>
                <a:pt x="0" y="13337"/>
              </a:moveTo>
              <a:lnTo>
                <a:pt x="601782" y="1333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4115753" y="2406068"/>
        <a:ext cx="30089" cy="30089"/>
      </dsp:txXfrm>
    </dsp:sp>
    <dsp:sp modelId="{6905FB78-3894-D444-BF8F-5DFD00C98FCB}">
      <dsp:nvSpPr>
        <dsp:cNvPr id="0" name=""/>
        <dsp:cNvSpPr/>
      </dsp:nvSpPr>
      <dsp:spPr>
        <a:xfrm>
          <a:off x="4375126" y="1940091"/>
          <a:ext cx="1221642" cy="6108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a:t>Secretary (Water Supply)</a:t>
          </a:r>
        </a:p>
      </dsp:txBody>
      <dsp:txXfrm>
        <a:off x="4393016" y="1957981"/>
        <a:ext cx="1185862" cy="575041"/>
      </dsp:txXfrm>
    </dsp:sp>
    <dsp:sp modelId="{47F1884B-4F39-6947-8ACB-FD868F9D0D54}">
      <dsp:nvSpPr>
        <dsp:cNvPr id="0" name=""/>
        <dsp:cNvSpPr/>
      </dsp:nvSpPr>
      <dsp:spPr>
        <a:xfrm rot="2142401">
          <a:off x="3829906" y="2758998"/>
          <a:ext cx="601782" cy="26674"/>
        </a:xfrm>
        <a:custGeom>
          <a:avLst/>
          <a:gdLst/>
          <a:ahLst/>
          <a:cxnLst/>
          <a:rect l="0" t="0" r="0" b="0"/>
          <a:pathLst>
            <a:path>
              <a:moveTo>
                <a:pt x="0" y="13337"/>
              </a:moveTo>
              <a:lnTo>
                <a:pt x="601782" y="1333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4115753" y="2757291"/>
        <a:ext cx="30089" cy="30089"/>
      </dsp:txXfrm>
    </dsp:sp>
    <dsp:sp modelId="{400B1920-F7D8-FA46-B5B5-675DB0A2F7B5}">
      <dsp:nvSpPr>
        <dsp:cNvPr id="0" name=""/>
        <dsp:cNvSpPr/>
      </dsp:nvSpPr>
      <dsp:spPr>
        <a:xfrm>
          <a:off x="4375126" y="2642536"/>
          <a:ext cx="1221642" cy="6108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a:t>Commissioner &amp; Secretary (Rural Dev)</a:t>
          </a:r>
        </a:p>
      </dsp:txBody>
      <dsp:txXfrm>
        <a:off x="4393016" y="2660426"/>
        <a:ext cx="1185862" cy="575041"/>
      </dsp:txXfrm>
    </dsp:sp>
    <dsp:sp modelId="{FCE1A7AE-DEB4-3244-8E35-10D218E589BD}">
      <dsp:nvSpPr>
        <dsp:cNvPr id="0" name=""/>
        <dsp:cNvSpPr/>
      </dsp:nvSpPr>
      <dsp:spPr>
        <a:xfrm rot="3907178">
          <a:off x="3550065" y="3110220"/>
          <a:ext cx="1161464" cy="26674"/>
        </a:xfrm>
        <a:custGeom>
          <a:avLst/>
          <a:gdLst/>
          <a:ahLst/>
          <a:cxnLst/>
          <a:rect l="0" t="0" r="0" b="0"/>
          <a:pathLst>
            <a:path>
              <a:moveTo>
                <a:pt x="0" y="13337"/>
              </a:moveTo>
              <a:lnTo>
                <a:pt x="1161464" y="1333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4101761" y="3094521"/>
        <a:ext cx="58073" cy="58073"/>
      </dsp:txXfrm>
    </dsp:sp>
    <dsp:sp modelId="{8C2C4429-6AB9-5E42-AD58-D8D49DF3D31F}">
      <dsp:nvSpPr>
        <dsp:cNvPr id="0" name=""/>
        <dsp:cNvSpPr/>
      </dsp:nvSpPr>
      <dsp:spPr>
        <a:xfrm>
          <a:off x="4375126" y="3344980"/>
          <a:ext cx="1221642" cy="6108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a:t>Secretary (Water Conservation)</a:t>
          </a:r>
        </a:p>
      </dsp:txBody>
      <dsp:txXfrm>
        <a:off x="4393016" y="3362870"/>
        <a:ext cx="1185862" cy="575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5C25-CB09-46E3-A522-DB1005D211D6}">
      <dsp:nvSpPr>
        <dsp:cNvPr id="0" name=""/>
        <dsp:cNvSpPr/>
      </dsp:nvSpPr>
      <dsp:spPr>
        <a:xfrm>
          <a:off x="4464843" y="1148054"/>
          <a:ext cx="3533398" cy="335926"/>
        </a:xfrm>
        <a:custGeom>
          <a:avLst/>
          <a:gdLst/>
          <a:ahLst/>
          <a:cxnLst/>
          <a:rect l="0" t="0" r="0" b="0"/>
          <a:pathLst>
            <a:path>
              <a:moveTo>
                <a:pt x="0" y="0"/>
              </a:moveTo>
              <a:lnTo>
                <a:pt x="0" y="167963"/>
              </a:lnTo>
              <a:lnTo>
                <a:pt x="3533398" y="167963"/>
              </a:lnTo>
              <a:lnTo>
                <a:pt x="3533398" y="33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91D61F-C661-4DBF-8B89-CDB829978ED9}">
      <dsp:nvSpPr>
        <dsp:cNvPr id="0" name=""/>
        <dsp:cNvSpPr/>
      </dsp:nvSpPr>
      <dsp:spPr>
        <a:xfrm>
          <a:off x="4464843" y="1148054"/>
          <a:ext cx="1278398" cy="335926"/>
        </a:xfrm>
        <a:custGeom>
          <a:avLst/>
          <a:gdLst/>
          <a:ahLst/>
          <a:cxnLst/>
          <a:rect l="0" t="0" r="0" b="0"/>
          <a:pathLst>
            <a:path>
              <a:moveTo>
                <a:pt x="0" y="0"/>
              </a:moveTo>
              <a:lnTo>
                <a:pt x="0" y="167963"/>
              </a:lnTo>
              <a:lnTo>
                <a:pt x="1278398" y="167963"/>
              </a:lnTo>
              <a:lnTo>
                <a:pt x="1278398" y="33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1007C-9155-460E-A0F2-F9772FBE0B29}">
      <dsp:nvSpPr>
        <dsp:cNvPr id="0" name=""/>
        <dsp:cNvSpPr/>
      </dsp:nvSpPr>
      <dsp:spPr>
        <a:xfrm>
          <a:off x="3360662" y="1148054"/>
          <a:ext cx="1104180" cy="335926"/>
        </a:xfrm>
        <a:custGeom>
          <a:avLst/>
          <a:gdLst/>
          <a:ahLst/>
          <a:cxnLst/>
          <a:rect l="0" t="0" r="0" b="0"/>
          <a:pathLst>
            <a:path>
              <a:moveTo>
                <a:pt x="1104180" y="0"/>
              </a:moveTo>
              <a:lnTo>
                <a:pt x="1104180" y="167963"/>
              </a:lnTo>
              <a:lnTo>
                <a:pt x="0" y="167963"/>
              </a:lnTo>
              <a:lnTo>
                <a:pt x="0" y="33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C17873-6266-482E-BEFF-A131104B3F8D}">
      <dsp:nvSpPr>
        <dsp:cNvPr id="0" name=""/>
        <dsp:cNvSpPr/>
      </dsp:nvSpPr>
      <dsp:spPr>
        <a:xfrm>
          <a:off x="987128" y="1148054"/>
          <a:ext cx="3477714" cy="335926"/>
        </a:xfrm>
        <a:custGeom>
          <a:avLst/>
          <a:gdLst/>
          <a:ahLst/>
          <a:cxnLst/>
          <a:rect l="0" t="0" r="0" b="0"/>
          <a:pathLst>
            <a:path>
              <a:moveTo>
                <a:pt x="3477714" y="0"/>
              </a:moveTo>
              <a:lnTo>
                <a:pt x="3477714" y="167963"/>
              </a:lnTo>
              <a:lnTo>
                <a:pt x="0" y="167963"/>
              </a:lnTo>
              <a:lnTo>
                <a:pt x="0" y="33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B0C82-FE42-48C1-A00F-D26A999C70FB}">
      <dsp:nvSpPr>
        <dsp:cNvPr id="0" name=""/>
        <dsp:cNvSpPr/>
      </dsp:nvSpPr>
      <dsp:spPr>
        <a:xfrm>
          <a:off x="3665019" y="757236"/>
          <a:ext cx="1599647" cy="390817"/>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t>IMPACT</a:t>
          </a:r>
          <a:endParaRPr lang="en-US" sz="2400" b="1" kern="1200" dirty="0"/>
        </a:p>
      </dsp:txBody>
      <dsp:txXfrm>
        <a:off x="3684097" y="776314"/>
        <a:ext cx="1561491" cy="352661"/>
      </dsp:txXfrm>
    </dsp:sp>
    <dsp:sp modelId="{BE811D16-EFF3-4455-B992-6B85E522A06C}">
      <dsp:nvSpPr>
        <dsp:cNvPr id="0" name=""/>
        <dsp:cNvSpPr/>
      </dsp:nvSpPr>
      <dsp:spPr>
        <a:xfrm>
          <a:off x="4273" y="1483980"/>
          <a:ext cx="1965711" cy="839591"/>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Rise in GW level by 2 to 4 m near recharge structures</a:t>
          </a:r>
          <a:endParaRPr lang="en-US" sz="1600" kern="1200" dirty="0"/>
        </a:p>
      </dsp:txBody>
      <dsp:txXfrm>
        <a:off x="45258" y="1524965"/>
        <a:ext cx="1883741" cy="757621"/>
      </dsp:txXfrm>
    </dsp:sp>
    <dsp:sp modelId="{296F7955-5A94-4475-90C8-05DC95805053}">
      <dsp:nvSpPr>
        <dsp:cNvPr id="0" name=""/>
        <dsp:cNvSpPr/>
      </dsp:nvSpPr>
      <dsp:spPr>
        <a:xfrm>
          <a:off x="2305910" y="1483980"/>
          <a:ext cx="2109503" cy="839591"/>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Revival of dry </a:t>
          </a:r>
          <a:r>
            <a:rPr lang="en-GB" sz="1600" kern="1200" dirty="0" err="1" smtClean="0"/>
            <a:t>dugwells</a:t>
          </a:r>
          <a:r>
            <a:rPr lang="en-GB" sz="1600" kern="1200" dirty="0" smtClean="0"/>
            <a:t> (0.5 to 2km from spreading canal)</a:t>
          </a:r>
          <a:endParaRPr lang="en-US" sz="1600" kern="1200" dirty="0"/>
        </a:p>
      </dsp:txBody>
      <dsp:txXfrm>
        <a:off x="2346895" y="1524965"/>
        <a:ext cx="2027533" cy="757621"/>
      </dsp:txXfrm>
    </dsp:sp>
    <dsp:sp modelId="{164D9D13-00F9-4FCB-984D-912EA4429448}">
      <dsp:nvSpPr>
        <dsp:cNvPr id="0" name=""/>
        <dsp:cNvSpPr/>
      </dsp:nvSpPr>
      <dsp:spPr>
        <a:xfrm>
          <a:off x="4751340" y="1483980"/>
          <a:ext cx="1983803" cy="811693"/>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Increase in irrigated area &amp; cropping intensity</a:t>
          </a:r>
          <a:endParaRPr lang="en-US" sz="1600" kern="1200" dirty="0"/>
        </a:p>
      </dsp:txBody>
      <dsp:txXfrm>
        <a:off x="4790964" y="1523604"/>
        <a:ext cx="1904555" cy="732445"/>
      </dsp:txXfrm>
    </dsp:sp>
    <dsp:sp modelId="{B3A13481-950D-4E8A-B372-3533EADAD7C3}">
      <dsp:nvSpPr>
        <dsp:cNvPr id="0" name=""/>
        <dsp:cNvSpPr/>
      </dsp:nvSpPr>
      <dsp:spPr>
        <a:xfrm>
          <a:off x="7071069" y="1483980"/>
          <a:ext cx="1854343" cy="785307"/>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Reduction in energy use for pumping water</a:t>
          </a:r>
          <a:endParaRPr lang="en-US" sz="1600" kern="1200" dirty="0"/>
        </a:p>
      </dsp:txBody>
      <dsp:txXfrm>
        <a:off x="7109405" y="1522316"/>
        <a:ext cx="1777671" cy="708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F97EB-003B-6443-A6BD-7848575EA804}">
      <dsp:nvSpPr>
        <dsp:cNvPr id="0" name=""/>
        <dsp:cNvSpPr/>
      </dsp:nvSpPr>
      <dsp:spPr>
        <a:xfrm>
          <a:off x="0" y="10609"/>
          <a:ext cx="2207021" cy="132421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Self reliant villages  </a:t>
          </a:r>
          <a:endParaRPr lang="en-US" sz="2400" kern="1200" dirty="0"/>
        </a:p>
      </dsp:txBody>
      <dsp:txXfrm>
        <a:off x="0" y="10609"/>
        <a:ext cx="2207021" cy="1324213"/>
      </dsp:txXfrm>
    </dsp:sp>
    <dsp:sp modelId="{3724C1F5-49AB-C14E-BAF6-A472D4324B92}">
      <dsp:nvSpPr>
        <dsp:cNvPr id="0" name=""/>
        <dsp:cNvSpPr/>
      </dsp:nvSpPr>
      <dsp:spPr>
        <a:xfrm>
          <a:off x="2427724" y="10609"/>
          <a:ext cx="2207021" cy="1324213"/>
        </a:xfrm>
        <a:prstGeom prst="rect">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Groundwater level increase</a:t>
          </a:r>
          <a:endParaRPr lang="en-US" sz="2400" kern="1200" dirty="0"/>
        </a:p>
      </dsp:txBody>
      <dsp:txXfrm>
        <a:off x="2427724" y="10609"/>
        <a:ext cx="2207021" cy="1324213"/>
      </dsp:txXfrm>
    </dsp:sp>
    <dsp:sp modelId="{5F04042F-9A38-3949-9768-FD4EE9177140}">
      <dsp:nvSpPr>
        <dsp:cNvPr id="0" name=""/>
        <dsp:cNvSpPr/>
      </dsp:nvSpPr>
      <dsp:spPr>
        <a:xfrm>
          <a:off x="4855448" y="10609"/>
          <a:ext cx="2207021" cy="132421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Availability of drinking water</a:t>
          </a:r>
          <a:endParaRPr lang="en-US" sz="2400" kern="1200" dirty="0"/>
        </a:p>
      </dsp:txBody>
      <dsp:txXfrm>
        <a:off x="4855448" y="10609"/>
        <a:ext cx="2207021" cy="1324213"/>
      </dsp:txXfrm>
    </dsp:sp>
    <dsp:sp modelId="{78B18E6E-B1D4-4C4E-8E1C-9355B5FC126B}">
      <dsp:nvSpPr>
        <dsp:cNvPr id="0" name=""/>
        <dsp:cNvSpPr/>
      </dsp:nvSpPr>
      <dsp:spPr>
        <a:xfrm>
          <a:off x="0" y="1555524"/>
          <a:ext cx="2207021" cy="1324213"/>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Increase</a:t>
          </a:r>
          <a:r>
            <a:rPr lang="en-US" sz="2400" kern="1200" baseline="0" dirty="0" smtClean="0"/>
            <a:t> in irrigated/ cultivated area</a:t>
          </a:r>
          <a:endParaRPr lang="en-US" sz="2400" kern="1200" dirty="0"/>
        </a:p>
      </dsp:txBody>
      <dsp:txXfrm>
        <a:off x="0" y="1555524"/>
        <a:ext cx="2207021" cy="1324213"/>
      </dsp:txXfrm>
    </dsp:sp>
    <dsp:sp modelId="{A8A1D622-DC06-1645-A564-F385B27B5ADF}">
      <dsp:nvSpPr>
        <dsp:cNvPr id="0" name=""/>
        <dsp:cNvSpPr/>
      </dsp:nvSpPr>
      <dsp:spPr>
        <a:xfrm>
          <a:off x="2427724" y="1555524"/>
          <a:ext cx="2207021" cy="1324213"/>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Change in cropping pattern</a:t>
          </a:r>
          <a:endParaRPr lang="en-US" sz="2400" kern="1200" dirty="0"/>
        </a:p>
      </dsp:txBody>
      <dsp:txXfrm>
        <a:off x="2427724" y="1555524"/>
        <a:ext cx="2207021" cy="1324213"/>
      </dsp:txXfrm>
    </dsp:sp>
    <dsp:sp modelId="{D4D3DCFA-7384-CE4F-93C5-0E9200743CE3}">
      <dsp:nvSpPr>
        <dsp:cNvPr id="0" name=""/>
        <dsp:cNvSpPr/>
      </dsp:nvSpPr>
      <dsp:spPr>
        <a:xfrm>
          <a:off x="4855448" y="1555524"/>
          <a:ext cx="2207021" cy="1324213"/>
        </a:xfrm>
        <a:prstGeom prst="rect">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Water harvesting</a:t>
          </a:r>
          <a:endParaRPr lang="en-US" sz="2400" kern="1200" dirty="0"/>
        </a:p>
      </dsp:txBody>
      <dsp:txXfrm>
        <a:off x="4855448" y="1555524"/>
        <a:ext cx="2207021" cy="1324213"/>
      </dsp:txXfrm>
    </dsp:sp>
    <dsp:sp modelId="{F851EE7D-97FD-3745-B333-6FBD5FB0FE8F}">
      <dsp:nvSpPr>
        <dsp:cNvPr id="0" name=""/>
        <dsp:cNvSpPr/>
      </dsp:nvSpPr>
      <dsp:spPr>
        <a:xfrm>
          <a:off x="2427724" y="3100440"/>
          <a:ext cx="2207021" cy="132421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Development of forest, land, water and fauna</a:t>
          </a:r>
          <a:endParaRPr lang="en-US" sz="2400" kern="1200" dirty="0"/>
        </a:p>
      </dsp:txBody>
      <dsp:txXfrm>
        <a:off x="2427724" y="3100440"/>
        <a:ext cx="2207021" cy="13242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8058E-A187-6946-8B01-B58CB0E955BE}">
      <dsp:nvSpPr>
        <dsp:cNvPr id="0" name=""/>
        <dsp:cNvSpPr/>
      </dsp:nvSpPr>
      <dsp:spPr>
        <a:xfrm>
          <a:off x="3370603" y="2854281"/>
          <a:ext cx="1252196" cy="111803"/>
        </a:xfrm>
        <a:custGeom>
          <a:avLst/>
          <a:gdLst/>
          <a:ahLst/>
          <a:cxnLst/>
          <a:rect l="0" t="0" r="0" b="0"/>
          <a:pathLst>
            <a:path>
              <a:moveTo>
                <a:pt x="0" y="111803"/>
              </a:moveTo>
              <a:lnTo>
                <a:pt x="1252196" y="111803"/>
              </a:lnTo>
              <a:lnTo>
                <a:pt x="125219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D059AB-81E4-5845-9177-3829A39C3ACA}">
      <dsp:nvSpPr>
        <dsp:cNvPr id="0" name=""/>
        <dsp:cNvSpPr/>
      </dsp:nvSpPr>
      <dsp:spPr>
        <a:xfrm>
          <a:off x="3370603" y="2966085"/>
          <a:ext cx="2504392" cy="2692222"/>
        </a:xfrm>
        <a:custGeom>
          <a:avLst/>
          <a:gdLst/>
          <a:ahLst/>
          <a:cxnLst/>
          <a:rect l="0" t="0" r="0" b="0"/>
          <a:pathLst>
            <a:path>
              <a:moveTo>
                <a:pt x="0" y="0"/>
              </a:moveTo>
              <a:lnTo>
                <a:pt x="2325507" y="0"/>
              </a:lnTo>
              <a:lnTo>
                <a:pt x="2325507" y="2692222"/>
              </a:lnTo>
              <a:lnTo>
                <a:pt x="2504392" y="269222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351EE2-CFE0-B747-B2DA-8EC2B86CE739}">
      <dsp:nvSpPr>
        <dsp:cNvPr id="0" name=""/>
        <dsp:cNvSpPr/>
      </dsp:nvSpPr>
      <dsp:spPr>
        <a:xfrm>
          <a:off x="3370603" y="2966085"/>
          <a:ext cx="2504392" cy="1923015"/>
        </a:xfrm>
        <a:custGeom>
          <a:avLst/>
          <a:gdLst/>
          <a:ahLst/>
          <a:cxnLst/>
          <a:rect l="0" t="0" r="0" b="0"/>
          <a:pathLst>
            <a:path>
              <a:moveTo>
                <a:pt x="0" y="0"/>
              </a:moveTo>
              <a:lnTo>
                <a:pt x="2325507" y="0"/>
              </a:lnTo>
              <a:lnTo>
                <a:pt x="2325507" y="1923015"/>
              </a:lnTo>
              <a:lnTo>
                <a:pt x="2504392" y="192301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379CA3-4391-1747-84D4-628A97049EC9}">
      <dsp:nvSpPr>
        <dsp:cNvPr id="0" name=""/>
        <dsp:cNvSpPr/>
      </dsp:nvSpPr>
      <dsp:spPr>
        <a:xfrm>
          <a:off x="3370603" y="2966085"/>
          <a:ext cx="2504392" cy="1153809"/>
        </a:xfrm>
        <a:custGeom>
          <a:avLst/>
          <a:gdLst/>
          <a:ahLst/>
          <a:cxnLst/>
          <a:rect l="0" t="0" r="0" b="0"/>
          <a:pathLst>
            <a:path>
              <a:moveTo>
                <a:pt x="0" y="0"/>
              </a:moveTo>
              <a:lnTo>
                <a:pt x="2325507" y="0"/>
              </a:lnTo>
              <a:lnTo>
                <a:pt x="2325507" y="1153809"/>
              </a:lnTo>
              <a:lnTo>
                <a:pt x="2504392" y="11538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427EBA-6E8C-5E44-9356-6E0399397B88}">
      <dsp:nvSpPr>
        <dsp:cNvPr id="0" name=""/>
        <dsp:cNvSpPr/>
      </dsp:nvSpPr>
      <dsp:spPr>
        <a:xfrm>
          <a:off x="3370603" y="2966085"/>
          <a:ext cx="2504392" cy="384603"/>
        </a:xfrm>
        <a:custGeom>
          <a:avLst/>
          <a:gdLst/>
          <a:ahLst/>
          <a:cxnLst/>
          <a:rect l="0" t="0" r="0" b="0"/>
          <a:pathLst>
            <a:path>
              <a:moveTo>
                <a:pt x="0" y="0"/>
              </a:moveTo>
              <a:lnTo>
                <a:pt x="2325507" y="0"/>
              </a:lnTo>
              <a:lnTo>
                <a:pt x="2325507" y="384603"/>
              </a:lnTo>
              <a:lnTo>
                <a:pt x="2504392" y="38460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320B7F6-6FA6-D541-B0B6-990C7557A662}">
      <dsp:nvSpPr>
        <dsp:cNvPr id="0" name=""/>
        <dsp:cNvSpPr/>
      </dsp:nvSpPr>
      <dsp:spPr>
        <a:xfrm>
          <a:off x="3370603" y="2581481"/>
          <a:ext cx="2504392" cy="384603"/>
        </a:xfrm>
        <a:custGeom>
          <a:avLst/>
          <a:gdLst/>
          <a:ahLst/>
          <a:cxnLst/>
          <a:rect l="0" t="0" r="0" b="0"/>
          <a:pathLst>
            <a:path>
              <a:moveTo>
                <a:pt x="0" y="384603"/>
              </a:moveTo>
              <a:lnTo>
                <a:pt x="2325507" y="384603"/>
              </a:lnTo>
              <a:lnTo>
                <a:pt x="2325507" y="0"/>
              </a:lnTo>
              <a:lnTo>
                <a:pt x="250439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E8A314-D3A3-D145-909A-D32EA2BD0FF5}">
      <dsp:nvSpPr>
        <dsp:cNvPr id="0" name=""/>
        <dsp:cNvSpPr/>
      </dsp:nvSpPr>
      <dsp:spPr>
        <a:xfrm>
          <a:off x="3370603" y="1812275"/>
          <a:ext cx="2504392" cy="1153809"/>
        </a:xfrm>
        <a:custGeom>
          <a:avLst/>
          <a:gdLst/>
          <a:ahLst/>
          <a:cxnLst/>
          <a:rect l="0" t="0" r="0" b="0"/>
          <a:pathLst>
            <a:path>
              <a:moveTo>
                <a:pt x="0" y="1153809"/>
              </a:moveTo>
              <a:lnTo>
                <a:pt x="2325507" y="1153809"/>
              </a:lnTo>
              <a:lnTo>
                <a:pt x="2325507" y="0"/>
              </a:lnTo>
              <a:lnTo>
                <a:pt x="250439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E540E5-C325-A942-9C91-4C07FF95341A}">
      <dsp:nvSpPr>
        <dsp:cNvPr id="0" name=""/>
        <dsp:cNvSpPr/>
      </dsp:nvSpPr>
      <dsp:spPr>
        <a:xfrm>
          <a:off x="3370603" y="1043069"/>
          <a:ext cx="2504392" cy="1923015"/>
        </a:xfrm>
        <a:custGeom>
          <a:avLst/>
          <a:gdLst/>
          <a:ahLst/>
          <a:cxnLst/>
          <a:rect l="0" t="0" r="0" b="0"/>
          <a:pathLst>
            <a:path>
              <a:moveTo>
                <a:pt x="0" y="1923015"/>
              </a:moveTo>
              <a:lnTo>
                <a:pt x="2325507" y="1923015"/>
              </a:lnTo>
              <a:lnTo>
                <a:pt x="2325507" y="0"/>
              </a:lnTo>
              <a:lnTo>
                <a:pt x="250439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798C32-0515-3E4C-9B36-761806BBC55F}">
      <dsp:nvSpPr>
        <dsp:cNvPr id="0" name=""/>
        <dsp:cNvSpPr/>
      </dsp:nvSpPr>
      <dsp:spPr>
        <a:xfrm>
          <a:off x="3370603" y="273862"/>
          <a:ext cx="2504392" cy="2692222"/>
        </a:xfrm>
        <a:custGeom>
          <a:avLst/>
          <a:gdLst/>
          <a:ahLst/>
          <a:cxnLst/>
          <a:rect l="0" t="0" r="0" b="0"/>
          <a:pathLst>
            <a:path>
              <a:moveTo>
                <a:pt x="0" y="2692222"/>
              </a:moveTo>
              <a:lnTo>
                <a:pt x="2325507" y="2692222"/>
              </a:lnTo>
              <a:lnTo>
                <a:pt x="2325507" y="0"/>
              </a:lnTo>
              <a:lnTo>
                <a:pt x="250439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C3B2CD-B8B1-4041-B94F-D6D435F3D9B1}">
      <dsp:nvSpPr>
        <dsp:cNvPr id="0" name=""/>
        <dsp:cNvSpPr/>
      </dsp:nvSpPr>
      <dsp:spPr>
        <a:xfrm>
          <a:off x="1581751" y="2693285"/>
          <a:ext cx="1788852" cy="5455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Rajasthan River</a:t>
          </a:r>
          <a:r>
            <a:rPr lang="en-US" sz="1400" kern="1200" baseline="0" dirty="0" smtClean="0"/>
            <a:t> Basin &amp; WR Planning Authority</a:t>
          </a:r>
          <a:endParaRPr lang="en-US" sz="1400" kern="1200" dirty="0"/>
        </a:p>
      </dsp:txBody>
      <dsp:txXfrm>
        <a:off x="1581751" y="2693285"/>
        <a:ext cx="1788852" cy="545599"/>
      </dsp:txXfrm>
    </dsp:sp>
    <dsp:sp modelId="{E08E80F8-C525-7A4D-815B-8C204B6D17ED}">
      <dsp:nvSpPr>
        <dsp:cNvPr id="0" name=""/>
        <dsp:cNvSpPr/>
      </dsp:nvSpPr>
      <dsp:spPr>
        <a:xfrm>
          <a:off x="5874996" y="1062"/>
          <a:ext cx="1788852" cy="5455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Water Resource Department</a:t>
          </a:r>
          <a:endParaRPr lang="en-US" sz="1400" kern="1200" dirty="0"/>
        </a:p>
      </dsp:txBody>
      <dsp:txXfrm>
        <a:off x="5874996" y="1062"/>
        <a:ext cx="1788852" cy="545599"/>
      </dsp:txXfrm>
    </dsp:sp>
    <dsp:sp modelId="{9A523199-49E8-724A-9342-B89EAC77ADEA}">
      <dsp:nvSpPr>
        <dsp:cNvPr id="0" name=""/>
        <dsp:cNvSpPr/>
      </dsp:nvSpPr>
      <dsp:spPr>
        <a:xfrm>
          <a:off x="5874996" y="770269"/>
          <a:ext cx="1788852" cy="5455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Watershed Development</a:t>
          </a:r>
          <a:r>
            <a:rPr lang="en-US" sz="1400" kern="1200" baseline="0" dirty="0" smtClean="0"/>
            <a:t> &amp; Soil Conservation</a:t>
          </a:r>
          <a:endParaRPr lang="en-US" sz="1400" kern="1200" dirty="0"/>
        </a:p>
      </dsp:txBody>
      <dsp:txXfrm>
        <a:off x="5874996" y="770269"/>
        <a:ext cx="1788852" cy="545599"/>
      </dsp:txXfrm>
    </dsp:sp>
    <dsp:sp modelId="{F36A9E4B-4A42-D541-B7CD-E7573E4E17FF}">
      <dsp:nvSpPr>
        <dsp:cNvPr id="0" name=""/>
        <dsp:cNvSpPr/>
      </dsp:nvSpPr>
      <dsp:spPr>
        <a:xfrm>
          <a:off x="5874996" y="1539475"/>
          <a:ext cx="1788852" cy="5455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Rural</a:t>
          </a:r>
          <a:r>
            <a:rPr lang="en-US" sz="1400" kern="1200" baseline="0" dirty="0" smtClean="0"/>
            <a:t> Development &amp; </a:t>
          </a:r>
          <a:r>
            <a:rPr lang="en-US" sz="1400" kern="1200" baseline="0" dirty="0" err="1" smtClean="0"/>
            <a:t>Panchayati</a:t>
          </a:r>
          <a:r>
            <a:rPr lang="en-US" sz="1400" kern="1200" baseline="0" dirty="0" smtClean="0"/>
            <a:t> Raj</a:t>
          </a:r>
          <a:endParaRPr lang="en-US" sz="1400" kern="1200" dirty="0"/>
        </a:p>
      </dsp:txBody>
      <dsp:txXfrm>
        <a:off x="5874996" y="1539475"/>
        <a:ext cx="1788852" cy="545599"/>
      </dsp:txXfrm>
    </dsp:sp>
    <dsp:sp modelId="{29AF096B-7DB2-3B42-9FC5-0D5235BAC6A0}">
      <dsp:nvSpPr>
        <dsp:cNvPr id="0" name=""/>
        <dsp:cNvSpPr/>
      </dsp:nvSpPr>
      <dsp:spPr>
        <a:xfrm>
          <a:off x="5874996" y="2308681"/>
          <a:ext cx="1788852" cy="545599"/>
        </a:xfrm>
        <a:prstGeom prst="rect">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Agriculture Dept.</a:t>
          </a:r>
          <a:endParaRPr lang="en-US" sz="1400" kern="1200" dirty="0">
            <a:solidFill>
              <a:sysClr val="windowText" lastClr="000000"/>
            </a:solidFill>
          </a:endParaRPr>
        </a:p>
      </dsp:txBody>
      <dsp:txXfrm>
        <a:off x="5874996" y="2308681"/>
        <a:ext cx="1788852" cy="545599"/>
      </dsp:txXfrm>
    </dsp:sp>
    <dsp:sp modelId="{E7A81182-B6C1-9A47-A195-E6F9FAAFAB07}">
      <dsp:nvSpPr>
        <dsp:cNvPr id="0" name=""/>
        <dsp:cNvSpPr/>
      </dsp:nvSpPr>
      <dsp:spPr>
        <a:xfrm>
          <a:off x="5874996" y="3077888"/>
          <a:ext cx="1788852" cy="545599"/>
        </a:xfrm>
        <a:prstGeom prst="rect">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rPr>
            <a:t>Horticulture Mission</a:t>
          </a:r>
          <a:endParaRPr lang="en-US" sz="1400" kern="1200" dirty="0">
            <a:solidFill>
              <a:sysClr val="windowText" lastClr="000000"/>
            </a:solidFill>
          </a:endParaRPr>
        </a:p>
      </dsp:txBody>
      <dsp:txXfrm>
        <a:off x="5874996" y="3077888"/>
        <a:ext cx="1788852" cy="545599"/>
      </dsp:txXfrm>
    </dsp:sp>
    <dsp:sp modelId="{0215CE54-6DF7-AC4C-AC18-A6ADBE759F98}">
      <dsp:nvSpPr>
        <dsp:cNvPr id="0" name=""/>
        <dsp:cNvSpPr/>
      </dsp:nvSpPr>
      <dsp:spPr>
        <a:xfrm>
          <a:off x="5874996" y="3847094"/>
          <a:ext cx="1788852" cy="5455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Forest Dept.</a:t>
          </a:r>
          <a:endParaRPr lang="en-US" sz="1400" kern="1200" dirty="0"/>
        </a:p>
      </dsp:txBody>
      <dsp:txXfrm>
        <a:off x="5874996" y="3847094"/>
        <a:ext cx="1788852" cy="545599"/>
      </dsp:txXfrm>
    </dsp:sp>
    <dsp:sp modelId="{5D81E21C-BFED-4F4B-AC6B-48DB15F28B30}">
      <dsp:nvSpPr>
        <dsp:cNvPr id="0" name=""/>
        <dsp:cNvSpPr/>
      </dsp:nvSpPr>
      <dsp:spPr>
        <a:xfrm>
          <a:off x="5874996" y="4616301"/>
          <a:ext cx="1788852" cy="5455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Groundwater Dept.</a:t>
          </a:r>
          <a:endParaRPr lang="en-US" sz="1400" kern="1200" dirty="0"/>
        </a:p>
      </dsp:txBody>
      <dsp:txXfrm>
        <a:off x="5874996" y="4616301"/>
        <a:ext cx="1788852" cy="545599"/>
      </dsp:txXfrm>
    </dsp:sp>
    <dsp:sp modelId="{3C9D7284-78F1-1D40-BE64-EE8B23107077}">
      <dsp:nvSpPr>
        <dsp:cNvPr id="0" name=""/>
        <dsp:cNvSpPr/>
      </dsp:nvSpPr>
      <dsp:spPr>
        <a:xfrm>
          <a:off x="5874996" y="5385507"/>
          <a:ext cx="1788852" cy="545599"/>
        </a:xfrm>
        <a:prstGeom prst="rect">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Public Health Dept.</a:t>
          </a:r>
          <a:endParaRPr lang="en-US" sz="1400" kern="1200" dirty="0">
            <a:solidFill>
              <a:schemeClr val="tx1"/>
            </a:solidFill>
          </a:endParaRPr>
        </a:p>
      </dsp:txBody>
      <dsp:txXfrm>
        <a:off x="5874996" y="5385507"/>
        <a:ext cx="1788852" cy="545599"/>
      </dsp:txXfrm>
    </dsp:sp>
    <dsp:sp modelId="{852BF6A9-6E21-3047-A856-53A8F4A532FF}">
      <dsp:nvSpPr>
        <dsp:cNvPr id="0" name=""/>
        <dsp:cNvSpPr/>
      </dsp:nvSpPr>
      <dsp:spPr>
        <a:xfrm>
          <a:off x="3728373" y="2308681"/>
          <a:ext cx="1788852" cy="5455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Chief Minister</a:t>
          </a:r>
          <a:endParaRPr lang="en-US" sz="1400" kern="1200" dirty="0"/>
        </a:p>
      </dsp:txBody>
      <dsp:txXfrm>
        <a:off x="3728373" y="2308681"/>
        <a:ext cx="1788852" cy="545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FF481-89F4-8343-9E8C-193DDC6DBD3C}">
      <dsp:nvSpPr>
        <dsp:cNvPr id="0" name=""/>
        <dsp:cNvSpPr/>
      </dsp:nvSpPr>
      <dsp:spPr>
        <a:xfrm>
          <a:off x="0" y="417165"/>
          <a:ext cx="4951095"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01E64E4-D05F-6340-A61B-E102F24FE510}">
      <dsp:nvSpPr>
        <dsp:cNvPr id="0" name=""/>
        <dsp:cNvSpPr/>
      </dsp:nvSpPr>
      <dsp:spPr>
        <a:xfrm>
          <a:off x="247554" y="210525"/>
          <a:ext cx="346576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998" tIns="0" rIns="130998" bIns="0" numCol="1" spcCol="1270" anchor="ctr" anchorCtr="0">
          <a:noAutofit/>
        </a:bodyPr>
        <a:lstStyle/>
        <a:p>
          <a:pPr lvl="0" algn="l" defTabSz="622300">
            <a:lnSpc>
              <a:spcPct val="90000"/>
            </a:lnSpc>
            <a:spcBef>
              <a:spcPct val="0"/>
            </a:spcBef>
            <a:spcAft>
              <a:spcPct val="35000"/>
            </a:spcAft>
          </a:pPr>
          <a:r>
            <a:rPr lang="en-US" sz="1400" kern="1200" dirty="0" smtClean="0"/>
            <a:t>Minister-in-charge of the district</a:t>
          </a:r>
          <a:endParaRPr lang="en-US" sz="1400" kern="1200" dirty="0"/>
        </a:p>
      </dsp:txBody>
      <dsp:txXfrm>
        <a:off x="267729" y="230700"/>
        <a:ext cx="3425416" cy="372930"/>
      </dsp:txXfrm>
    </dsp:sp>
    <dsp:sp modelId="{F16F06AE-5B3A-8E45-9551-BB6F93A60259}">
      <dsp:nvSpPr>
        <dsp:cNvPr id="0" name=""/>
        <dsp:cNvSpPr/>
      </dsp:nvSpPr>
      <dsp:spPr>
        <a:xfrm>
          <a:off x="0" y="1052205"/>
          <a:ext cx="4951095"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6B5C889-1027-B543-BF41-7423789375EC}">
      <dsp:nvSpPr>
        <dsp:cNvPr id="0" name=""/>
        <dsp:cNvSpPr/>
      </dsp:nvSpPr>
      <dsp:spPr>
        <a:xfrm>
          <a:off x="247554" y="845565"/>
          <a:ext cx="346576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998" tIns="0" rIns="130998" bIns="0" numCol="1" spcCol="1270" anchor="ctr" anchorCtr="0">
          <a:noAutofit/>
        </a:bodyPr>
        <a:lstStyle/>
        <a:p>
          <a:pPr lvl="0" algn="l" defTabSz="622300">
            <a:lnSpc>
              <a:spcPct val="90000"/>
            </a:lnSpc>
            <a:spcBef>
              <a:spcPct val="0"/>
            </a:spcBef>
            <a:spcAft>
              <a:spcPct val="35000"/>
            </a:spcAft>
          </a:pPr>
          <a:r>
            <a:rPr lang="en-US" sz="1400" kern="1200" dirty="0" smtClean="0"/>
            <a:t>All MLAs</a:t>
          </a:r>
          <a:endParaRPr lang="en-US" sz="1400" kern="1200" dirty="0"/>
        </a:p>
      </dsp:txBody>
      <dsp:txXfrm>
        <a:off x="267729" y="865740"/>
        <a:ext cx="3425416" cy="372930"/>
      </dsp:txXfrm>
    </dsp:sp>
    <dsp:sp modelId="{1AFD66CD-2CE3-714E-8143-1764A6EA2A99}">
      <dsp:nvSpPr>
        <dsp:cNvPr id="0" name=""/>
        <dsp:cNvSpPr/>
      </dsp:nvSpPr>
      <dsp:spPr>
        <a:xfrm>
          <a:off x="0" y="1687245"/>
          <a:ext cx="4951095"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C5369E-870B-AD40-84FF-90B042ED8F02}">
      <dsp:nvSpPr>
        <dsp:cNvPr id="0" name=""/>
        <dsp:cNvSpPr/>
      </dsp:nvSpPr>
      <dsp:spPr>
        <a:xfrm>
          <a:off x="247554" y="1480605"/>
          <a:ext cx="346576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998" tIns="0" rIns="130998" bIns="0" numCol="1" spcCol="1270" anchor="ctr" anchorCtr="0">
          <a:noAutofit/>
        </a:bodyPr>
        <a:lstStyle/>
        <a:p>
          <a:pPr lvl="0" algn="l" defTabSz="622300">
            <a:lnSpc>
              <a:spcPct val="90000"/>
            </a:lnSpc>
            <a:spcBef>
              <a:spcPct val="0"/>
            </a:spcBef>
            <a:spcAft>
              <a:spcPct val="35000"/>
            </a:spcAft>
          </a:pPr>
          <a:r>
            <a:rPr lang="en-US" sz="1400" kern="1200" dirty="0" err="1" smtClean="0"/>
            <a:t>Zila</a:t>
          </a:r>
          <a:r>
            <a:rPr lang="en-US" sz="1400" kern="1200" dirty="0" smtClean="0"/>
            <a:t> </a:t>
          </a:r>
          <a:r>
            <a:rPr lang="en-US" sz="1400" kern="1200" dirty="0" err="1" smtClean="0"/>
            <a:t>Pramukh</a:t>
          </a:r>
          <a:endParaRPr lang="en-US" sz="1400" kern="1200" dirty="0"/>
        </a:p>
      </dsp:txBody>
      <dsp:txXfrm>
        <a:off x="267729" y="1500780"/>
        <a:ext cx="3425416" cy="372930"/>
      </dsp:txXfrm>
    </dsp:sp>
    <dsp:sp modelId="{4BD97C5A-212B-B444-A0F2-CCC4E1EF3620}">
      <dsp:nvSpPr>
        <dsp:cNvPr id="0" name=""/>
        <dsp:cNvSpPr/>
      </dsp:nvSpPr>
      <dsp:spPr>
        <a:xfrm>
          <a:off x="0" y="2322285"/>
          <a:ext cx="4951095"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571A684-553A-E14B-BB81-382F8349B4DE}">
      <dsp:nvSpPr>
        <dsp:cNvPr id="0" name=""/>
        <dsp:cNvSpPr/>
      </dsp:nvSpPr>
      <dsp:spPr>
        <a:xfrm>
          <a:off x="247554" y="2115645"/>
          <a:ext cx="346576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998" tIns="0" rIns="130998" bIns="0" numCol="1" spcCol="1270" anchor="ctr" anchorCtr="0">
          <a:noAutofit/>
        </a:bodyPr>
        <a:lstStyle/>
        <a:p>
          <a:pPr lvl="0" algn="l" defTabSz="622300">
            <a:lnSpc>
              <a:spcPct val="90000"/>
            </a:lnSpc>
            <a:spcBef>
              <a:spcPct val="0"/>
            </a:spcBef>
            <a:spcAft>
              <a:spcPct val="35000"/>
            </a:spcAft>
          </a:pPr>
          <a:r>
            <a:rPr lang="en-US" sz="1400" kern="1200" dirty="0" smtClean="0"/>
            <a:t>District</a:t>
          </a:r>
          <a:r>
            <a:rPr lang="en-US" sz="1400" kern="1200" baseline="0" dirty="0" smtClean="0"/>
            <a:t> Collector</a:t>
          </a:r>
        </a:p>
      </dsp:txBody>
      <dsp:txXfrm>
        <a:off x="267729" y="2135820"/>
        <a:ext cx="3425416" cy="372930"/>
      </dsp:txXfrm>
    </dsp:sp>
    <dsp:sp modelId="{E467E604-428E-4C49-8EFB-2B8D3055ECFA}">
      <dsp:nvSpPr>
        <dsp:cNvPr id="0" name=""/>
        <dsp:cNvSpPr/>
      </dsp:nvSpPr>
      <dsp:spPr>
        <a:xfrm>
          <a:off x="0" y="2957325"/>
          <a:ext cx="4951095"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A7B03F-F10B-6E43-8D16-1A93E1293002}">
      <dsp:nvSpPr>
        <dsp:cNvPr id="0" name=""/>
        <dsp:cNvSpPr/>
      </dsp:nvSpPr>
      <dsp:spPr>
        <a:xfrm>
          <a:off x="247554" y="2750685"/>
          <a:ext cx="346576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998" tIns="0" rIns="130998" bIns="0" numCol="1" spcCol="1270" anchor="ctr" anchorCtr="0">
          <a:noAutofit/>
        </a:bodyPr>
        <a:lstStyle/>
        <a:p>
          <a:pPr lvl="0" algn="l" defTabSz="622300">
            <a:lnSpc>
              <a:spcPct val="90000"/>
            </a:lnSpc>
            <a:spcBef>
              <a:spcPct val="0"/>
            </a:spcBef>
            <a:spcAft>
              <a:spcPct val="35000"/>
            </a:spcAft>
          </a:pPr>
          <a:r>
            <a:rPr lang="en-US" sz="1400" kern="1200" baseline="0" dirty="0" smtClean="0"/>
            <a:t>Senior most dept. officials of all line depts.</a:t>
          </a:r>
        </a:p>
      </dsp:txBody>
      <dsp:txXfrm>
        <a:off x="267729" y="2770860"/>
        <a:ext cx="3425416"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D9DC1-A920-5F47-A2C2-390765D941A9}">
      <dsp:nvSpPr>
        <dsp:cNvPr id="0" name=""/>
        <dsp:cNvSpPr/>
      </dsp:nvSpPr>
      <dsp:spPr>
        <a:xfrm rot="4396374">
          <a:off x="205118" y="1983400"/>
          <a:ext cx="3059783" cy="2133817"/>
        </a:xfrm>
        <a:prstGeom prst="swooshArrow">
          <a:avLst>
            <a:gd name="adj1" fmla="val 16310"/>
            <a:gd name="adj2" fmla="val 313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055D576-0617-8241-9FF9-E086FB417D1B}">
      <dsp:nvSpPr>
        <dsp:cNvPr id="0" name=""/>
        <dsp:cNvSpPr/>
      </dsp:nvSpPr>
      <dsp:spPr>
        <a:xfrm>
          <a:off x="1481936" y="2357013"/>
          <a:ext cx="77269" cy="77269"/>
        </a:xfrm>
        <a:prstGeom prst="ellips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5EB1E40C-9FC3-C243-8E81-014A0D10E09C}">
      <dsp:nvSpPr>
        <dsp:cNvPr id="0" name=""/>
        <dsp:cNvSpPr/>
      </dsp:nvSpPr>
      <dsp:spPr>
        <a:xfrm>
          <a:off x="2154886" y="3013092"/>
          <a:ext cx="77269" cy="77269"/>
        </a:xfrm>
        <a:prstGeom prst="ellips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D4495F75-5A3A-8B40-BF90-ABDA95D43A4A}">
      <dsp:nvSpPr>
        <dsp:cNvPr id="0" name=""/>
        <dsp:cNvSpPr/>
      </dsp:nvSpPr>
      <dsp:spPr>
        <a:xfrm>
          <a:off x="0" y="1278081"/>
          <a:ext cx="1442593" cy="5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n-US" sz="1400" b="1" kern="1200" dirty="0" smtClean="0"/>
            <a:t>Seasons/ Years selected for data collection</a:t>
          </a:r>
          <a:r>
            <a:rPr lang="en-US" sz="1400" b="1" kern="1200" baseline="0" dirty="0" smtClean="0"/>
            <a:t> </a:t>
          </a:r>
          <a:endParaRPr lang="en-US" sz="1400" b="1" kern="1200" dirty="0"/>
        </a:p>
      </dsp:txBody>
      <dsp:txXfrm>
        <a:off x="0" y="1278081"/>
        <a:ext cx="1442593" cy="567112"/>
      </dsp:txXfrm>
    </dsp:sp>
    <dsp:sp modelId="{ACBDA781-C6DE-E248-A816-1684496EC219}">
      <dsp:nvSpPr>
        <dsp:cNvPr id="0" name=""/>
        <dsp:cNvSpPr/>
      </dsp:nvSpPr>
      <dsp:spPr>
        <a:xfrm>
          <a:off x="1910461" y="2112091"/>
          <a:ext cx="1988438" cy="5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IN" sz="1400" b="1" kern="1200" smtClean="0"/>
            <a:t>Pre-Intervention: 2015-16 [Kharif 2015, Rabi 15-16 and Summer 2016]</a:t>
          </a:r>
          <a:endParaRPr lang="en-IN" sz="1400" b="1" kern="1200" dirty="0"/>
        </a:p>
      </dsp:txBody>
      <dsp:txXfrm>
        <a:off x="1910461" y="2112091"/>
        <a:ext cx="1988438" cy="567112"/>
      </dsp:txXfrm>
    </dsp:sp>
    <dsp:sp modelId="{D3EC8E4B-F08F-7B48-ACAD-A1EA2AE49180}">
      <dsp:nvSpPr>
        <dsp:cNvPr id="0" name=""/>
        <dsp:cNvSpPr/>
      </dsp:nvSpPr>
      <dsp:spPr>
        <a:xfrm>
          <a:off x="0" y="2869768"/>
          <a:ext cx="1949450" cy="5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en-IN" sz="1400" b="1" kern="1200" dirty="0" smtClean="0"/>
            <a:t>Intervention+1 year: 2016-17 [</a:t>
          </a:r>
          <a:r>
            <a:rPr lang="en-IN" sz="1400" b="1" kern="1200" dirty="0" err="1" smtClean="0"/>
            <a:t>Kharif</a:t>
          </a:r>
          <a:r>
            <a:rPr lang="en-IN" sz="1400" b="1" kern="1200" dirty="0" smtClean="0"/>
            <a:t> 2016, Rabi 16-17 and Summer 2017]</a:t>
          </a:r>
          <a:endParaRPr lang="en-IN" sz="1400" b="1" kern="1200" dirty="0"/>
        </a:p>
      </dsp:txBody>
      <dsp:txXfrm>
        <a:off x="0" y="2869768"/>
        <a:ext cx="1949450" cy="567112"/>
      </dsp:txXfrm>
    </dsp:sp>
    <dsp:sp modelId="{66DC631C-BF24-6F43-A9CF-B418BCE688E5}">
      <dsp:nvSpPr>
        <dsp:cNvPr id="0" name=""/>
        <dsp:cNvSpPr/>
      </dsp:nvSpPr>
      <dsp:spPr>
        <a:xfrm>
          <a:off x="1949450" y="4255423"/>
          <a:ext cx="1949450" cy="5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IN" sz="1400" b="1" kern="1200" dirty="0" smtClean="0"/>
            <a:t>Intervention+2 years: 2017-18 [</a:t>
          </a:r>
          <a:r>
            <a:rPr lang="en-IN" sz="1400" b="1" kern="1200" dirty="0" err="1" smtClean="0"/>
            <a:t>Kharif</a:t>
          </a:r>
          <a:r>
            <a:rPr lang="en-IN" sz="1400" b="1" kern="1200" dirty="0" smtClean="0"/>
            <a:t> 2017, Rabi 17-18 and Summer 2018] </a:t>
          </a:r>
          <a:endParaRPr lang="en-IN" sz="1400" b="1" kern="1200" dirty="0"/>
        </a:p>
      </dsp:txBody>
      <dsp:txXfrm>
        <a:off x="1949450" y="4255423"/>
        <a:ext cx="1949450" cy="5671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EF856-1232-8342-BD2C-D4F96C9983F3}" type="datetimeFigureOut">
              <a:rPr lang="en-GB" smtClean="0"/>
              <a:t>27/08/2018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A14D7-0EA5-8745-B7DC-DCDBEE863694}" type="slidenum">
              <a:rPr lang="en-GB" smtClean="0"/>
              <a:t>‹#›</a:t>
            </a:fld>
            <a:endParaRPr lang="en-GB"/>
          </a:p>
        </p:txBody>
      </p:sp>
    </p:spTree>
    <p:extLst>
      <p:ext uri="{BB962C8B-B14F-4D97-AF65-F5344CB8AC3E}">
        <p14:creationId xmlns:p14="http://schemas.microsoft.com/office/powerpoint/2010/main" val="121027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10</a:t>
            </a:fld>
            <a:endParaRPr lang="en-US" dirty="0"/>
          </a:p>
        </p:txBody>
      </p:sp>
    </p:spTree>
    <p:extLst>
      <p:ext uri="{BB962C8B-B14F-4D97-AF65-F5344CB8AC3E}">
        <p14:creationId xmlns:p14="http://schemas.microsoft.com/office/powerpoint/2010/main" val="10161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80% farmer suicides</a:t>
            </a:r>
            <a:r>
              <a:rPr lang="en-GB" baseline="0" dirty="0" smtClean="0"/>
              <a:t> on integrated AP was in </a:t>
            </a:r>
            <a:r>
              <a:rPr lang="en-GB" baseline="0" dirty="0" err="1" smtClean="0"/>
              <a:t>Telangana</a:t>
            </a:r>
            <a:r>
              <a:rPr lang="en-GB" baseline="0" dirty="0" smtClean="0"/>
              <a:t> region</a:t>
            </a:r>
          </a:p>
          <a:p>
            <a:r>
              <a:rPr lang="en-GB" baseline="0" dirty="0" smtClean="0"/>
              <a:t>Droughts were frequent and migration of vulnerable population to urban areas was a matter of grave concern</a:t>
            </a:r>
            <a:endParaRPr lang="en-GB" dirty="0"/>
          </a:p>
        </p:txBody>
      </p:sp>
      <p:sp>
        <p:nvSpPr>
          <p:cNvPr id="4" name="Slide Number Placeholder 3"/>
          <p:cNvSpPr>
            <a:spLocks noGrp="1"/>
          </p:cNvSpPr>
          <p:nvPr>
            <p:ph type="sldNum" sz="quarter" idx="10"/>
          </p:nvPr>
        </p:nvSpPr>
        <p:spPr/>
        <p:txBody>
          <a:bodyPr/>
          <a:lstStyle/>
          <a:p>
            <a:fld id="{974A14D7-0EA5-8745-B7DC-DCDBEE863694}" type="slidenum">
              <a:rPr lang="en-GB" smtClean="0"/>
              <a:t>12</a:t>
            </a:fld>
            <a:endParaRPr lang="en-GB"/>
          </a:p>
        </p:txBody>
      </p:sp>
    </p:spTree>
    <p:extLst>
      <p:ext uri="{BB962C8B-B14F-4D97-AF65-F5344CB8AC3E}">
        <p14:creationId xmlns:p14="http://schemas.microsoft.com/office/powerpoint/2010/main" val="55030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4A14D7-0EA5-8745-B7DC-DCDBEE863694}" type="slidenum">
              <a:rPr lang="en-GB" smtClean="0"/>
              <a:t>13</a:t>
            </a:fld>
            <a:endParaRPr lang="en-GB"/>
          </a:p>
        </p:txBody>
      </p:sp>
    </p:spTree>
    <p:extLst>
      <p:ext uri="{BB962C8B-B14F-4D97-AF65-F5344CB8AC3E}">
        <p14:creationId xmlns:p14="http://schemas.microsoft.com/office/powerpoint/2010/main" val="87405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737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601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759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130616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93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066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A87A34-81AB-432B-8DAE-1953F412C126}" type="datetimeFigureOut">
              <a:rPr lang="en-US" smtClean="0"/>
              <a:t>8/27/18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273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A87A34-81AB-432B-8DAE-1953F412C126}" type="datetimeFigureOut">
              <a:rPr lang="en-US" smtClean="0"/>
              <a:t>8/27/18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41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A87A34-81AB-432B-8DAE-1953F412C126}" type="datetimeFigureOut">
              <a:rPr lang="en-US" smtClean="0"/>
              <a:t>8/27/18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964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63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09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9701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8/27/18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073792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Layout" Target="../slideLayouts/slideLayout12.xml"/><Relationship Id="rId8"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 Id="rId11"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2219643"/>
            <a:ext cx="9144000" cy="2387600"/>
          </a:xfrm>
        </p:spPr>
        <p:txBody>
          <a:bodyPr>
            <a:normAutofit fontScale="90000"/>
          </a:bodyPr>
          <a:lstStyle/>
          <a:p>
            <a:r>
              <a:rPr lang="en-GB" b="1" dirty="0"/>
              <a:t>REVIVING INDIA’S WATER HARVESTING STRUCTURES TO ACHIEVE DROUGHT RESILIENCE</a:t>
            </a:r>
            <a:r>
              <a:rPr lang="en-GB" dirty="0"/>
              <a:t/>
            </a:r>
            <a:br>
              <a:rPr lang="en-GB" dirty="0"/>
            </a:br>
            <a:endParaRPr lang="en-GB" dirty="0"/>
          </a:p>
        </p:txBody>
      </p:sp>
      <p:sp>
        <p:nvSpPr>
          <p:cNvPr id="3" name="Subtitle 2"/>
          <p:cNvSpPr>
            <a:spLocks noGrp="1"/>
          </p:cNvSpPr>
          <p:nvPr>
            <p:ph type="subTitle" idx="1"/>
          </p:nvPr>
        </p:nvSpPr>
        <p:spPr>
          <a:xfrm>
            <a:off x="1158240" y="4515803"/>
            <a:ext cx="9144000" cy="1655762"/>
          </a:xfrm>
        </p:spPr>
        <p:txBody>
          <a:bodyPr>
            <a:normAutofit/>
          </a:bodyPr>
          <a:lstStyle/>
          <a:p>
            <a:r>
              <a:rPr lang="en-GB" sz="2000" b="1" i="1" dirty="0">
                <a:solidFill>
                  <a:schemeClr val="tx1"/>
                </a:solidFill>
              </a:rPr>
              <a:t>Results from Initiatives in Four States of India</a:t>
            </a:r>
            <a:endParaRPr lang="en-GB" sz="2000" dirty="0">
              <a:solidFill>
                <a:schemeClr val="tx1"/>
              </a:solidFill>
            </a:endParaRPr>
          </a:p>
          <a:p>
            <a:r>
              <a:rPr lang="en-GB" sz="2000" b="1" dirty="0" err="1"/>
              <a:t>Harikrishnan</a:t>
            </a:r>
            <a:r>
              <a:rPr lang="en-GB" sz="2000" b="1" dirty="0"/>
              <a:t> </a:t>
            </a:r>
            <a:r>
              <a:rPr lang="en-GB" sz="2000" b="1" dirty="0" err="1" smtClean="0"/>
              <a:t>Santhosh</a:t>
            </a:r>
            <a:r>
              <a:rPr lang="en-GB" sz="2000" b="1" dirty="0" smtClean="0"/>
              <a:t>, </a:t>
            </a:r>
            <a:r>
              <a:rPr lang="en-GB" sz="2000" b="1" dirty="0" err="1" smtClean="0"/>
              <a:t>Manisha</a:t>
            </a:r>
            <a:r>
              <a:rPr lang="en-GB" sz="2000" b="1" dirty="0" smtClean="0"/>
              <a:t> Shah, </a:t>
            </a:r>
            <a:r>
              <a:rPr lang="en-GB" sz="2000" b="1" dirty="0" smtClean="0">
                <a:solidFill>
                  <a:schemeClr val="tx1"/>
                </a:solidFill>
              </a:rPr>
              <a:t>and </a:t>
            </a:r>
            <a:r>
              <a:rPr lang="en-GB" sz="2000" b="1" dirty="0" err="1" smtClean="0">
                <a:solidFill>
                  <a:schemeClr val="tx1"/>
                </a:solidFill>
              </a:rPr>
              <a:t>Shilp</a:t>
            </a:r>
            <a:r>
              <a:rPr lang="en-GB" sz="2000" b="1" dirty="0" smtClean="0">
                <a:solidFill>
                  <a:schemeClr val="tx1"/>
                </a:solidFill>
              </a:rPr>
              <a:t> </a:t>
            </a:r>
            <a:r>
              <a:rPr lang="en-GB" sz="2000" b="1" dirty="0" err="1" smtClean="0">
                <a:solidFill>
                  <a:schemeClr val="tx1"/>
                </a:solidFill>
              </a:rPr>
              <a:t>Verma</a:t>
            </a:r>
            <a:endParaRPr lang="en-GB" sz="2000" dirty="0">
              <a:solidFill>
                <a:schemeClr val="tx1"/>
              </a:solidFill>
            </a:endParaRPr>
          </a:p>
          <a:p>
            <a:endParaRPr lang="en-GB" sz="2000" dirty="0">
              <a:solidFill>
                <a:schemeClr val="tx1"/>
              </a:solidFill>
            </a:endParaRPr>
          </a:p>
        </p:txBody>
      </p:sp>
    </p:spTree>
    <p:extLst>
      <p:ext uri="{BB962C8B-B14F-4D97-AF65-F5344CB8AC3E}">
        <p14:creationId xmlns:p14="http://schemas.microsoft.com/office/powerpoint/2010/main" val="238694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0065" name="Title 1"/>
          <p:cNvSpPr>
            <a:spLocks noGrp="1"/>
          </p:cNvSpPr>
          <p:nvPr>
            <p:ph type="title"/>
          </p:nvPr>
        </p:nvSpPr>
        <p:spPr/>
        <p:txBody>
          <a:bodyPr/>
          <a:lstStyle/>
          <a:p>
            <a:r>
              <a:rPr lang="en-GB" sz="3200" dirty="0"/>
              <a:t>GAALMUKT DHARAN AND GAALYUKT SHIVAR in </a:t>
            </a:r>
            <a:r>
              <a:rPr lang="en-GB" sz="3200" dirty="0" smtClean="0"/>
              <a:t>MAHARASHTRA</a:t>
            </a:r>
            <a:br>
              <a:rPr lang="en-GB" sz="3200" dirty="0" smtClean="0"/>
            </a:br>
            <a:r>
              <a:rPr lang="en-GB" sz="3200" dirty="0" smtClean="0"/>
              <a:t>“</a:t>
            </a:r>
            <a:r>
              <a:rPr lang="en-GB" sz="2800" dirty="0" smtClean="0"/>
              <a:t>Silt-free tanks and Silt-enriched farms</a:t>
            </a:r>
            <a:r>
              <a:rPr lang="en-GB" sz="3200" dirty="0" smtClean="0"/>
              <a:t>”</a:t>
            </a:r>
            <a:r>
              <a:rPr lang="en-GB" sz="3200" dirty="0"/>
              <a:t/>
            </a:r>
            <a:br>
              <a:rPr lang="en-GB" sz="3200" dirty="0"/>
            </a:br>
            <a:endParaRPr lang="en-US" sz="3200" dirty="0" smtClean="0"/>
          </a:p>
        </p:txBody>
      </p:sp>
      <p:sp>
        <p:nvSpPr>
          <p:cNvPr id="39" name="Rectangle 15"/>
          <p:cNvSpPr>
            <a:spLocks noChangeArrowheads="1"/>
          </p:cNvSpPr>
          <p:nvPr>
            <p:custDataLst>
              <p:tags r:id="rId1"/>
            </p:custDataLst>
          </p:nvPr>
        </p:nvSpPr>
        <p:spPr bwMode="gray">
          <a:xfrm>
            <a:off x="1889760" y="1693808"/>
            <a:ext cx="2486958" cy="485054"/>
          </a:xfrm>
          <a:prstGeom prst="rect">
            <a:avLst/>
          </a:prstGeom>
          <a:noFill/>
          <a:ln w="9525" algn="ctr">
            <a:noFill/>
            <a:miter lim="800000"/>
            <a:headEnd/>
            <a:tailEnd/>
          </a:ln>
        </p:spPr>
        <p:txBody>
          <a:bodyPr lIns="0" tIns="0" rIns="0" bIns="0" anchor="ctr" anchorCtr="0"/>
          <a:lstStyle/>
          <a:p>
            <a:pPr defTabSz="957263">
              <a:lnSpc>
                <a:spcPct val="106000"/>
              </a:lnSpc>
              <a:spcBef>
                <a:spcPts val="1350"/>
              </a:spcBef>
              <a:buSzPct val="100000"/>
            </a:pPr>
            <a:r>
              <a:rPr lang="en-GB" sz="1600" dirty="0"/>
              <a:t>L</a:t>
            </a:r>
            <a:r>
              <a:rPr lang="en-GB" sz="1600" dirty="0" smtClean="0"/>
              <a:t>aunched in2017 to </a:t>
            </a:r>
            <a:r>
              <a:rPr lang="en-GB" sz="1600" dirty="0"/>
              <a:t>drought-proof Maharashtra by 2019</a:t>
            </a:r>
            <a:endParaRPr lang="en-GB" sz="1600" dirty="0">
              <a:solidFill>
                <a:schemeClr val="tx2"/>
              </a:solidFill>
            </a:endParaRPr>
          </a:p>
        </p:txBody>
      </p:sp>
      <p:sp>
        <p:nvSpPr>
          <p:cNvPr id="42" name="Rectangle 18"/>
          <p:cNvSpPr>
            <a:spLocks noChangeArrowheads="1"/>
          </p:cNvSpPr>
          <p:nvPr>
            <p:custDataLst>
              <p:tags r:id="rId2"/>
            </p:custDataLst>
          </p:nvPr>
        </p:nvSpPr>
        <p:spPr bwMode="gray">
          <a:xfrm>
            <a:off x="7815282" y="2404096"/>
            <a:ext cx="2486958" cy="397913"/>
          </a:xfrm>
          <a:prstGeom prst="rect">
            <a:avLst/>
          </a:prstGeom>
          <a:noFill/>
          <a:ln w="9525" algn="ctr">
            <a:noFill/>
            <a:miter lim="800000"/>
            <a:headEnd/>
            <a:tailEnd/>
          </a:ln>
        </p:spPr>
        <p:txBody>
          <a:bodyPr lIns="0" tIns="0" rIns="0" bIns="0" anchor="ctr" anchorCtr="0"/>
          <a:lstStyle/>
          <a:p>
            <a:pPr defTabSz="957263">
              <a:lnSpc>
                <a:spcPct val="106000"/>
              </a:lnSpc>
              <a:spcBef>
                <a:spcPts val="1350"/>
              </a:spcBef>
              <a:buSzPct val="100000"/>
            </a:pPr>
            <a:r>
              <a:rPr lang="en-GB" sz="1600"/>
              <a:t>Excavation cost/diesel cost of machinery paid by the government</a:t>
            </a:r>
          </a:p>
          <a:p>
            <a:pPr defTabSz="957263">
              <a:lnSpc>
                <a:spcPct val="106000"/>
              </a:lnSpc>
              <a:spcBef>
                <a:spcPts val="1350"/>
              </a:spcBef>
              <a:buSzPct val="100000"/>
            </a:pPr>
            <a:endParaRPr lang="en-GB" sz="1600" dirty="0">
              <a:solidFill>
                <a:schemeClr val="tx2"/>
              </a:solidFill>
            </a:endParaRPr>
          </a:p>
        </p:txBody>
      </p:sp>
      <p:sp>
        <p:nvSpPr>
          <p:cNvPr id="43" name="Rectangle 19"/>
          <p:cNvSpPr>
            <a:spLocks noChangeArrowheads="1"/>
          </p:cNvSpPr>
          <p:nvPr>
            <p:custDataLst>
              <p:tags r:id="rId3"/>
            </p:custDataLst>
          </p:nvPr>
        </p:nvSpPr>
        <p:spPr bwMode="gray">
          <a:xfrm>
            <a:off x="1885272" y="4777665"/>
            <a:ext cx="2486958" cy="397913"/>
          </a:xfrm>
          <a:prstGeom prst="rect">
            <a:avLst/>
          </a:prstGeom>
          <a:noFill/>
          <a:ln w="9525" algn="ctr">
            <a:noFill/>
            <a:miter lim="800000"/>
            <a:headEnd/>
            <a:tailEnd/>
          </a:ln>
        </p:spPr>
        <p:txBody>
          <a:bodyPr lIns="0" tIns="0" rIns="0" bIns="0" anchor="ctr" anchorCtr="0"/>
          <a:lstStyle/>
          <a:p>
            <a:pPr defTabSz="957263">
              <a:lnSpc>
                <a:spcPct val="106000"/>
              </a:lnSpc>
              <a:spcBef>
                <a:spcPts val="1350"/>
              </a:spcBef>
              <a:buSzPct val="100000"/>
            </a:pPr>
            <a:r>
              <a:rPr lang="en-GB" sz="1600" dirty="0"/>
              <a:t>Relies on assured participation by farmers to transport the excavated silt to </a:t>
            </a:r>
            <a:r>
              <a:rPr lang="en-GB" sz="1600" b="1" dirty="0"/>
              <a:t>6.91 lakh ha</a:t>
            </a:r>
            <a:r>
              <a:rPr lang="en-GB" sz="1600" dirty="0"/>
              <a:t> of farmland to increase productivity</a:t>
            </a:r>
            <a:endParaRPr lang="en-GB" sz="1600" dirty="0">
              <a:solidFill>
                <a:schemeClr val="tx2"/>
              </a:solidFill>
            </a:endParaRPr>
          </a:p>
        </p:txBody>
      </p:sp>
      <p:sp>
        <p:nvSpPr>
          <p:cNvPr id="44" name="Rectangle 20"/>
          <p:cNvSpPr>
            <a:spLocks noChangeArrowheads="1"/>
          </p:cNvSpPr>
          <p:nvPr>
            <p:custDataLst>
              <p:tags r:id="rId4"/>
            </p:custDataLst>
          </p:nvPr>
        </p:nvSpPr>
        <p:spPr bwMode="gray">
          <a:xfrm>
            <a:off x="7866345" y="3411350"/>
            <a:ext cx="2486958" cy="397913"/>
          </a:xfrm>
          <a:prstGeom prst="rect">
            <a:avLst/>
          </a:prstGeom>
          <a:noFill/>
          <a:ln w="9525" algn="ctr">
            <a:noFill/>
            <a:miter lim="800000"/>
            <a:headEnd/>
            <a:tailEnd/>
          </a:ln>
        </p:spPr>
        <p:txBody>
          <a:bodyPr lIns="0" tIns="0" rIns="0" bIns="0" anchor="ctr" anchorCtr="0"/>
          <a:lstStyle/>
          <a:p>
            <a:pPr defTabSz="957263">
              <a:lnSpc>
                <a:spcPct val="106000"/>
              </a:lnSpc>
              <a:spcBef>
                <a:spcPts val="1350"/>
              </a:spcBef>
              <a:buSzPct val="100000"/>
            </a:pPr>
            <a:r>
              <a:rPr lang="en-GB" sz="1600" dirty="0" smtClean="0"/>
              <a:t>ITP conducted study in</a:t>
            </a:r>
            <a:r>
              <a:rPr lang="en-GB" sz="1600" dirty="0"/>
              <a:t> 30 villages of </a:t>
            </a:r>
            <a:r>
              <a:rPr lang="en-GB" sz="1600" b="1" dirty="0" err="1"/>
              <a:t>Marathwada</a:t>
            </a:r>
            <a:r>
              <a:rPr lang="en-GB" sz="1600" b="1" dirty="0"/>
              <a:t> Region </a:t>
            </a:r>
            <a:endParaRPr lang="en-GB" sz="1600" dirty="0"/>
          </a:p>
        </p:txBody>
      </p:sp>
      <p:sp>
        <p:nvSpPr>
          <p:cNvPr id="48" name="Rectangle 24"/>
          <p:cNvSpPr>
            <a:spLocks noChangeArrowheads="1"/>
          </p:cNvSpPr>
          <p:nvPr>
            <p:custDataLst>
              <p:tags r:id="rId5"/>
            </p:custDataLst>
          </p:nvPr>
        </p:nvSpPr>
        <p:spPr bwMode="gray">
          <a:xfrm>
            <a:off x="7815282" y="5045793"/>
            <a:ext cx="2486958" cy="397913"/>
          </a:xfrm>
          <a:prstGeom prst="rect">
            <a:avLst/>
          </a:prstGeom>
          <a:noFill/>
          <a:ln w="9525" algn="ctr">
            <a:noFill/>
            <a:miter lim="800000"/>
            <a:headEnd/>
            <a:tailEnd/>
          </a:ln>
        </p:spPr>
        <p:txBody>
          <a:bodyPr lIns="0" tIns="0" rIns="0" bIns="0" anchor="ctr" anchorCtr="0"/>
          <a:lstStyle/>
          <a:p>
            <a:pPr defTabSz="957263">
              <a:lnSpc>
                <a:spcPct val="106000"/>
              </a:lnSpc>
              <a:spcBef>
                <a:spcPts val="1350"/>
              </a:spcBef>
              <a:buSzPct val="100000"/>
            </a:pPr>
            <a:r>
              <a:rPr lang="en-GB" sz="1600" dirty="0" smtClean="0"/>
              <a:t>Focus to quantify impacts on village water security </a:t>
            </a:r>
            <a:r>
              <a:rPr lang="en-GB" sz="1600" smtClean="0"/>
              <a:t>and agrarian livelihoods</a:t>
            </a:r>
            <a:endParaRPr lang="en-GB" sz="1600" dirty="0"/>
          </a:p>
        </p:txBody>
      </p:sp>
      <p:sp>
        <p:nvSpPr>
          <p:cNvPr id="49" name="Freeform 2"/>
          <p:cNvSpPr>
            <a:spLocks/>
          </p:cNvSpPr>
          <p:nvPr/>
        </p:nvSpPr>
        <p:spPr bwMode="blackWhite">
          <a:xfrm>
            <a:off x="1889760" y="2295674"/>
            <a:ext cx="3183306" cy="390314"/>
          </a:xfrm>
          <a:custGeom>
            <a:avLst/>
            <a:gdLst>
              <a:gd name="T0" fmla="*/ 2147483647 w 937"/>
              <a:gd name="T1" fmla="*/ 2147483647 h 153"/>
              <a:gd name="T2" fmla="*/ 2147483647 w 937"/>
              <a:gd name="T3" fmla="*/ 0 h 153"/>
              <a:gd name="T4" fmla="*/ 0 w 937"/>
              <a:gd name="T5" fmla="*/ 0 h 153"/>
              <a:gd name="T6" fmla="*/ 0 60000 65536"/>
              <a:gd name="T7" fmla="*/ 0 60000 65536"/>
              <a:gd name="T8" fmla="*/ 0 60000 65536"/>
              <a:gd name="T9" fmla="*/ 0 w 937"/>
              <a:gd name="T10" fmla="*/ 0 h 153"/>
              <a:gd name="T11" fmla="*/ 937 w 937"/>
              <a:gd name="T12" fmla="*/ 153 h 153"/>
              <a:gd name="connsiteX0" fmla="*/ 936 w 936"/>
              <a:gd name="connsiteY0" fmla="*/ 152 h 152"/>
              <a:gd name="connsiteX1" fmla="*/ 812 w 936"/>
              <a:gd name="connsiteY1" fmla="*/ 0 h 152"/>
              <a:gd name="connsiteX2" fmla="*/ 0 w 936"/>
              <a:gd name="connsiteY2" fmla="*/ 0 h 152"/>
              <a:gd name="connsiteX0" fmla="*/ 936 w 936"/>
              <a:gd name="connsiteY0" fmla="*/ 152 h 152"/>
              <a:gd name="connsiteX1" fmla="*/ 812 w 936"/>
              <a:gd name="connsiteY1" fmla="*/ 0 h 152"/>
              <a:gd name="connsiteX2" fmla="*/ 0 w 936"/>
              <a:gd name="connsiteY2" fmla="*/ 0 h 152"/>
            </a:gdLst>
            <a:ahLst/>
            <a:cxnLst>
              <a:cxn ang="0">
                <a:pos x="connsiteX0" y="connsiteY0"/>
              </a:cxn>
              <a:cxn ang="0">
                <a:pos x="connsiteX1" y="connsiteY1"/>
              </a:cxn>
              <a:cxn ang="0">
                <a:pos x="connsiteX2" y="connsiteY2"/>
              </a:cxn>
            </a:cxnLst>
            <a:rect l="l" t="t" r="r" b="b"/>
            <a:pathLst>
              <a:path w="936" h="152">
                <a:moveTo>
                  <a:pt x="936" y="152"/>
                </a:moveTo>
                <a:cubicBezTo>
                  <a:pt x="895" y="101"/>
                  <a:pt x="853" y="51"/>
                  <a:pt x="812" y="0"/>
                </a:cubicBezTo>
                <a:lnTo>
                  <a:pt x="0" y="0"/>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0" name="Freeform 3"/>
          <p:cNvSpPr>
            <a:spLocks/>
          </p:cNvSpPr>
          <p:nvPr/>
        </p:nvSpPr>
        <p:spPr bwMode="blackWhite">
          <a:xfrm>
            <a:off x="1889760" y="2984889"/>
            <a:ext cx="2811644" cy="597560"/>
          </a:xfrm>
          <a:custGeom>
            <a:avLst/>
            <a:gdLst>
              <a:gd name="T0" fmla="*/ 2147483647 w 831"/>
              <a:gd name="T1" fmla="*/ 2147483647 h 182"/>
              <a:gd name="T2" fmla="*/ 2147483647 w 831"/>
              <a:gd name="T3" fmla="*/ 0 h 182"/>
              <a:gd name="T4" fmla="*/ 0 w 831"/>
              <a:gd name="T5" fmla="*/ 0 h 182"/>
              <a:gd name="T6" fmla="*/ 0 60000 65536"/>
              <a:gd name="T7" fmla="*/ 0 60000 65536"/>
              <a:gd name="T8" fmla="*/ 0 60000 65536"/>
              <a:gd name="T9" fmla="*/ 0 w 831"/>
              <a:gd name="T10" fmla="*/ 0 h 182"/>
              <a:gd name="T11" fmla="*/ 831 w 831"/>
              <a:gd name="T12" fmla="*/ 182 h 182"/>
            </a:gdLst>
            <a:ahLst/>
            <a:cxnLst>
              <a:cxn ang="T6">
                <a:pos x="T0" y="T1"/>
              </a:cxn>
              <a:cxn ang="T7">
                <a:pos x="T2" y="T3"/>
              </a:cxn>
              <a:cxn ang="T8">
                <a:pos x="T4" y="T5"/>
              </a:cxn>
            </a:cxnLst>
            <a:rect l="T9" t="T10" r="T11" b="T12"/>
            <a:pathLst>
              <a:path w="831" h="182">
                <a:moveTo>
                  <a:pt x="830" y="181"/>
                </a:moveTo>
                <a:lnTo>
                  <a:pt x="639" y="0"/>
                </a:lnTo>
                <a:lnTo>
                  <a:pt x="0" y="0"/>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1" name="Freeform 4"/>
          <p:cNvSpPr>
            <a:spLocks/>
          </p:cNvSpPr>
          <p:nvPr/>
        </p:nvSpPr>
        <p:spPr bwMode="blackWhite">
          <a:xfrm>
            <a:off x="1889761" y="3604388"/>
            <a:ext cx="2809917" cy="595834"/>
          </a:xfrm>
          <a:custGeom>
            <a:avLst/>
            <a:gdLst>
              <a:gd name="T0" fmla="*/ 2147483647 w 825"/>
              <a:gd name="T1" fmla="*/ 0 h 182"/>
              <a:gd name="T2" fmla="*/ 2147483647 w 825"/>
              <a:gd name="T3" fmla="*/ 2147483647 h 182"/>
              <a:gd name="T4" fmla="*/ 0 w 825"/>
              <a:gd name="T5" fmla="*/ 2147483647 h 182"/>
              <a:gd name="T6" fmla="*/ 0 60000 65536"/>
              <a:gd name="T7" fmla="*/ 0 60000 65536"/>
              <a:gd name="T8" fmla="*/ 0 60000 65536"/>
              <a:gd name="T9" fmla="*/ 0 w 825"/>
              <a:gd name="T10" fmla="*/ 0 h 182"/>
              <a:gd name="T11" fmla="*/ 825 w 825"/>
              <a:gd name="T12" fmla="*/ 182 h 182"/>
            </a:gdLst>
            <a:ahLst/>
            <a:cxnLst>
              <a:cxn ang="T6">
                <a:pos x="T0" y="T1"/>
              </a:cxn>
              <a:cxn ang="T7">
                <a:pos x="T2" y="T3"/>
              </a:cxn>
              <a:cxn ang="T8">
                <a:pos x="T4" y="T5"/>
              </a:cxn>
            </a:cxnLst>
            <a:rect l="T9" t="T10" r="T11" b="T12"/>
            <a:pathLst>
              <a:path w="825" h="182">
                <a:moveTo>
                  <a:pt x="824" y="0"/>
                </a:moveTo>
                <a:lnTo>
                  <a:pt x="639" y="181"/>
                </a:lnTo>
                <a:lnTo>
                  <a:pt x="0" y="181"/>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2" name="Freeform 6"/>
          <p:cNvSpPr>
            <a:spLocks/>
          </p:cNvSpPr>
          <p:nvPr/>
        </p:nvSpPr>
        <p:spPr bwMode="blackWhite">
          <a:xfrm>
            <a:off x="1889761" y="1610155"/>
            <a:ext cx="4196741" cy="642464"/>
          </a:xfrm>
          <a:custGeom>
            <a:avLst/>
            <a:gdLst>
              <a:gd name="T0" fmla="*/ 2147483647 w 1239"/>
              <a:gd name="T1" fmla="*/ 2147483647 h 195"/>
              <a:gd name="T2" fmla="*/ 2147483647 w 1239"/>
              <a:gd name="T3" fmla="*/ 0 h 195"/>
              <a:gd name="T4" fmla="*/ 0 w 1239"/>
              <a:gd name="T5" fmla="*/ 0 h 195"/>
              <a:gd name="T6" fmla="*/ 0 60000 65536"/>
              <a:gd name="T7" fmla="*/ 0 60000 65536"/>
              <a:gd name="T8" fmla="*/ 0 60000 65536"/>
              <a:gd name="T9" fmla="*/ 0 w 1239"/>
              <a:gd name="T10" fmla="*/ 0 h 195"/>
              <a:gd name="T11" fmla="*/ 1239 w 1239"/>
              <a:gd name="T12" fmla="*/ 195 h 195"/>
            </a:gdLst>
            <a:ahLst/>
            <a:cxnLst>
              <a:cxn ang="T6">
                <a:pos x="T0" y="T1"/>
              </a:cxn>
              <a:cxn ang="T7">
                <a:pos x="T2" y="T3"/>
              </a:cxn>
              <a:cxn ang="T8">
                <a:pos x="T4" y="T5"/>
              </a:cxn>
            </a:cxnLst>
            <a:rect l="T9" t="T10" r="T11" b="T12"/>
            <a:pathLst>
              <a:path w="1239" h="195">
                <a:moveTo>
                  <a:pt x="1238" y="194"/>
                </a:moveTo>
                <a:lnTo>
                  <a:pt x="1047" y="0"/>
                </a:lnTo>
                <a:lnTo>
                  <a:pt x="0" y="0"/>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3" name="Freeform 7"/>
          <p:cNvSpPr>
            <a:spLocks/>
          </p:cNvSpPr>
          <p:nvPr/>
        </p:nvSpPr>
        <p:spPr bwMode="blackWhite">
          <a:xfrm>
            <a:off x="1889761" y="4979435"/>
            <a:ext cx="4196741" cy="607923"/>
          </a:xfrm>
          <a:custGeom>
            <a:avLst/>
            <a:gdLst>
              <a:gd name="T0" fmla="*/ 2147483647 w 1240"/>
              <a:gd name="T1" fmla="*/ 0 h 185"/>
              <a:gd name="T2" fmla="*/ 2147483647 w 1240"/>
              <a:gd name="T3" fmla="*/ 2147483647 h 185"/>
              <a:gd name="T4" fmla="*/ 0 w 1240"/>
              <a:gd name="T5" fmla="*/ 2147483647 h 185"/>
              <a:gd name="T6" fmla="*/ 0 60000 65536"/>
              <a:gd name="T7" fmla="*/ 0 60000 65536"/>
              <a:gd name="T8" fmla="*/ 0 60000 65536"/>
              <a:gd name="T9" fmla="*/ 0 w 1240"/>
              <a:gd name="T10" fmla="*/ 0 h 185"/>
              <a:gd name="T11" fmla="*/ 1240 w 1240"/>
              <a:gd name="T12" fmla="*/ 185 h 185"/>
            </a:gdLst>
            <a:ahLst/>
            <a:cxnLst>
              <a:cxn ang="T6">
                <a:pos x="T0" y="T1"/>
              </a:cxn>
              <a:cxn ang="T7">
                <a:pos x="T2" y="T3"/>
              </a:cxn>
              <a:cxn ang="T8">
                <a:pos x="T4" y="T5"/>
              </a:cxn>
            </a:cxnLst>
            <a:rect l="T9" t="T10" r="T11" b="T12"/>
            <a:pathLst>
              <a:path w="1240" h="185">
                <a:moveTo>
                  <a:pt x="1239" y="0"/>
                </a:moveTo>
                <a:lnTo>
                  <a:pt x="1047" y="184"/>
                </a:lnTo>
                <a:lnTo>
                  <a:pt x="0" y="184"/>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4" name="Freeform 8"/>
          <p:cNvSpPr>
            <a:spLocks/>
          </p:cNvSpPr>
          <p:nvPr/>
        </p:nvSpPr>
        <p:spPr bwMode="blackWhite">
          <a:xfrm>
            <a:off x="1889760" y="4511082"/>
            <a:ext cx="3153600" cy="392041"/>
          </a:xfrm>
          <a:custGeom>
            <a:avLst/>
            <a:gdLst>
              <a:gd name="T0" fmla="*/ 2147483647 w 920"/>
              <a:gd name="T1" fmla="*/ 0 h 120"/>
              <a:gd name="T2" fmla="*/ 2147483647 w 920"/>
              <a:gd name="T3" fmla="*/ 2147483647 h 120"/>
              <a:gd name="T4" fmla="*/ 0 w 920"/>
              <a:gd name="T5" fmla="*/ 2147483647 h 120"/>
              <a:gd name="T6" fmla="*/ 0 60000 65536"/>
              <a:gd name="T7" fmla="*/ 0 60000 65536"/>
              <a:gd name="T8" fmla="*/ 0 60000 65536"/>
              <a:gd name="T9" fmla="*/ 0 w 920"/>
              <a:gd name="T10" fmla="*/ 0 h 120"/>
              <a:gd name="T11" fmla="*/ 920 w 920"/>
              <a:gd name="T12" fmla="*/ 120 h 120"/>
            </a:gdLst>
            <a:ahLst/>
            <a:cxnLst>
              <a:cxn ang="T6">
                <a:pos x="T0" y="T1"/>
              </a:cxn>
              <a:cxn ang="T7">
                <a:pos x="T2" y="T3"/>
              </a:cxn>
              <a:cxn ang="T8">
                <a:pos x="T4" y="T5"/>
              </a:cxn>
            </a:cxnLst>
            <a:rect l="T9" t="T10" r="T11" b="T12"/>
            <a:pathLst>
              <a:path w="920" h="120">
                <a:moveTo>
                  <a:pt x="919" y="0"/>
                </a:moveTo>
                <a:lnTo>
                  <a:pt x="799" y="119"/>
                </a:lnTo>
                <a:lnTo>
                  <a:pt x="0" y="119"/>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5" name="Freeform 9"/>
          <p:cNvSpPr>
            <a:spLocks/>
          </p:cNvSpPr>
          <p:nvPr/>
        </p:nvSpPr>
        <p:spPr bwMode="blackWhite">
          <a:xfrm>
            <a:off x="6098592" y="1610155"/>
            <a:ext cx="4203649" cy="649372"/>
          </a:xfrm>
          <a:custGeom>
            <a:avLst/>
            <a:gdLst>
              <a:gd name="T0" fmla="*/ 0 w 1233"/>
              <a:gd name="T1" fmla="*/ 2147483647 h 198"/>
              <a:gd name="T2" fmla="*/ 2147483647 w 1233"/>
              <a:gd name="T3" fmla="*/ 0 h 198"/>
              <a:gd name="T4" fmla="*/ 2147483647 w 1233"/>
              <a:gd name="T5" fmla="*/ 0 h 198"/>
              <a:gd name="T6" fmla="*/ 0 60000 65536"/>
              <a:gd name="T7" fmla="*/ 0 60000 65536"/>
              <a:gd name="T8" fmla="*/ 0 60000 65536"/>
              <a:gd name="T9" fmla="*/ 0 w 1233"/>
              <a:gd name="T10" fmla="*/ 0 h 198"/>
              <a:gd name="T11" fmla="*/ 1233 w 1233"/>
              <a:gd name="T12" fmla="*/ 198 h 198"/>
            </a:gdLst>
            <a:ahLst/>
            <a:cxnLst>
              <a:cxn ang="T6">
                <a:pos x="T0" y="T1"/>
              </a:cxn>
              <a:cxn ang="T7">
                <a:pos x="T2" y="T3"/>
              </a:cxn>
              <a:cxn ang="T8">
                <a:pos x="T4" y="T5"/>
              </a:cxn>
            </a:cxnLst>
            <a:rect l="T9" t="T10" r="T11" b="T12"/>
            <a:pathLst>
              <a:path w="1233" h="198">
                <a:moveTo>
                  <a:pt x="0" y="197"/>
                </a:moveTo>
                <a:lnTo>
                  <a:pt x="185" y="0"/>
                </a:lnTo>
                <a:lnTo>
                  <a:pt x="1232" y="0"/>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6" name="Freeform 10"/>
          <p:cNvSpPr>
            <a:spLocks/>
          </p:cNvSpPr>
          <p:nvPr/>
        </p:nvSpPr>
        <p:spPr bwMode="blackWhite">
          <a:xfrm>
            <a:off x="7118934" y="2295674"/>
            <a:ext cx="3183306" cy="390314"/>
          </a:xfrm>
          <a:custGeom>
            <a:avLst/>
            <a:gdLst>
              <a:gd name="T0" fmla="*/ 0 w 920"/>
              <a:gd name="T1" fmla="*/ 2147483647 h 112"/>
              <a:gd name="T2" fmla="*/ 2147483647 w 920"/>
              <a:gd name="T3" fmla="*/ 0 h 112"/>
              <a:gd name="T4" fmla="*/ 2147483647 w 920"/>
              <a:gd name="T5" fmla="*/ 0 h 112"/>
              <a:gd name="T6" fmla="*/ 0 60000 65536"/>
              <a:gd name="T7" fmla="*/ 0 60000 65536"/>
              <a:gd name="T8" fmla="*/ 0 60000 65536"/>
              <a:gd name="T9" fmla="*/ 0 w 920"/>
              <a:gd name="T10" fmla="*/ 0 h 112"/>
              <a:gd name="T11" fmla="*/ 920 w 920"/>
              <a:gd name="T12" fmla="*/ 112 h 112"/>
            </a:gdLst>
            <a:ahLst/>
            <a:cxnLst>
              <a:cxn ang="T6">
                <a:pos x="T0" y="T1"/>
              </a:cxn>
              <a:cxn ang="T7">
                <a:pos x="T2" y="T3"/>
              </a:cxn>
              <a:cxn ang="T8">
                <a:pos x="T4" y="T5"/>
              </a:cxn>
            </a:cxnLst>
            <a:rect l="T9" t="T10" r="T11" b="T12"/>
            <a:pathLst>
              <a:path w="920" h="112">
                <a:moveTo>
                  <a:pt x="0" y="111"/>
                </a:moveTo>
                <a:lnTo>
                  <a:pt x="120" y="0"/>
                </a:lnTo>
                <a:lnTo>
                  <a:pt x="919" y="0"/>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7" name="Freeform 11"/>
          <p:cNvSpPr>
            <a:spLocks/>
          </p:cNvSpPr>
          <p:nvPr/>
        </p:nvSpPr>
        <p:spPr bwMode="blackWhite">
          <a:xfrm>
            <a:off x="6102046" y="4979435"/>
            <a:ext cx="4200195" cy="607923"/>
          </a:xfrm>
          <a:custGeom>
            <a:avLst/>
            <a:gdLst>
              <a:gd name="T0" fmla="*/ 0 w 1232"/>
              <a:gd name="T1" fmla="*/ 0 h 185"/>
              <a:gd name="T2" fmla="*/ 2147483647 w 1232"/>
              <a:gd name="T3" fmla="*/ 2147483647 h 185"/>
              <a:gd name="T4" fmla="*/ 2147483647 w 1232"/>
              <a:gd name="T5" fmla="*/ 2147483647 h 185"/>
              <a:gd name="T6" fmla="*/ 0 60000 65536"/>
              <a:gd name="T7" fmla="*/ 0 60000 65536"/>
              <a:gd name="T8" fmla="*/ 0 60000 65536"/>
              <a:gd name="T9" fmla="*/ 0 w 1232"/>
              <a:gd name="T10" fmla="*/ 0 h 185"/>
              <a:gd name="T11" fmla="*/ 1232 w 1232"/>
              <a:gd name="T12" fmla="*/ 185 h 185"/>
            </a:gdLst>
            <a:ahLst/>
            <a:cxnLst>
              <a:cxn ang="T6">
                <a:pos x="T0" y="T1"/>
              </a:cxn>
              <a:cxn ang="T7">
                <a:pos x="T2" y="T3"/>
              </a:cxn>
              <a:cxn ang="T8">
                <a:pos x="T4" y="T5"/>
              </a:cxn>
            </a:cxnLst>
            <a:rect l="T9" t="T10" r="T11" b="T12"/>
            <a:pathLst>
              <a:path w="1232" h="185">
                <a:moveTo>
                  <a:pt x="0" y="0"/>
                </a:moveTo>
                <a:lnTo>
                  <a:pt x="184" y="184"/>
                </a:lnTo>
                <a:lnTo>
                  <a:pt x="1231" y="184"/>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8" name="Freeform 12"/>
          <p:cNvSpPr>
            <a:spLocks/>
          </p:cNvSpPr>
          <p:nvPr/>
        </p:nvSpPr>
        <p:spPr bwMode="blackWhite">
          <a:xfrm>
            <a:off x="7145186" y="4511082"/>
            <a:ext cx="3157054" cy="392041"/>
          </a:xfrm>
          <a:custGeom>
            <a:avLst/>
            <a:gdLst>
              <a:gd name="T0" fmla="*/ 0 w 918"/>
              <a:gd name="T1" fmla="*/ 0 h 111"/>
              <a:gd name="T2" fmla="*/ 2147483647 w 918"/>
              <a:gd name="T3" fmla="*/ 2147483647 h 111"/>
              <a:gd name="T4" fmla="*/ 2147483647 w 918"/>
              <a:gd name="T5" fmla="*/ 2147483647 h 111"/>
              <a:gd name="T6" fmla="*/ 0 60000 65536"/>
              <a:gd name="T7" fmla="*/ 0 60000 65536"/>
              <a:gd name="T8" fmla="*/ 0 60000 65536"/>
              <a:gd name="T9" fmla="*/ 0 w 918"/>
              <a:gd name="T10" fmla="*/ 0 h 111"/>
              <a:gd name="T11" fmla="*/ 918 w 918"/>
              <a:gd name="T12" fmla="*/ 111 h 111"/>
            </a:gdLst>
            <a:ahLst/>
            <a:cxnLst>
              <a:cxn ang="T6">
                <a:pos x="T0" y="T1"/>
              </a:cxn>
              <a:cxn ang="T7">
                <a:pos x="T2" y="T3"/>
              </a:cxn>
              <a:cxn ang="T8">
                <a:pos x="T4" y="T5"/>
              </a:cxn>
            </a:cxnLst>
            <a:rect l="T9" t="T10" r="T11" b="T12"/>
            <a:pathLst>
              <a:path w="918" h="111">
                <a:moveTo>
                  <a:pt x="0" y="0"/>
                </a:moveTo>
                <a:lnTo>
                  <a:pt x="118" y="110"/>
                </a:lnTo>
                <a:lnTo>
                  <a:pt x="917" y="110"/>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59" name="Freeform 13"/>
          <p:cNvSpPr>
            <a:spLocks/>
          </p:cNvSpPr>
          <p:nvPr/>
        </p:nvSpPr>
        <p:spPr bwMode="blackWhite">
          <a:xfrm>
            <a:off x="7485416" y="2984889"/>
            <a:ext cx="2816825" cy="597560"/>
          </a:xfrm>
          <a:custGeom>
            <a:avLst/>
            <a:gdLst>
              <a:gd name="T0" fmla="*/ 0 w 831"/>
              <a:gd name="T1" fmla="*/ 2147483647 h 182"/>
              <a:gd name="T2" fmla="*/ 2147483647 w 831"/>
              <a:gd name="T3" fmla="*/ 0 h 182"/>
              <a:gd name="T4" fmla="*/ 2147483647 w 831"/>
              <a:gd name="T5" fmla="*/ 0 h 182"/>
              <a:gd name="T6" fmla="*/ 0 60000 65536"/>
              <a:gd name="T7" fmla="*/ 0 60000 65536"/>
              <a:gd name="T8" fmla="*/ 0 60000 65536"/>
              <a:gd name="T9" fmla="*/ 0 w 831"/>
              <a:gd name="T10" fmla="*/ 0 h 182"/>
              <a:gd name="T11" fmla="*/ 831 w 831"/>
              <a:gd name="T12" fmla="*/ 182 h 182"/>
            </a:gdLst>
            <a:ahLst/>
            <a:cxnLst>
              <a:cxn ang="T6">
                <a:pos x="T0" y="T1"/>
              </a:cxn>
              <a:cxn ang="T7">
                <a:pos x="T2" y="T3"/>
              </a:cxn>
              <a:cxn ang="T8">
                <a:pos x="T4" y="T5"/>
              </a:cxn>
            </a:cxnLst>
            <a:rect l="T9" t="T10" r="T11" b="T12"/>
            <a:pathLst>
              <a:path w="831" h="182">
                <a:moveTo>
                  <a:pt x="0" y="181"/>
                </a:moveTo>
                <a:lnTo>
                  <a:pt x="191" y="0"/>
                </a:lnTo>
                <a:lnTo>
                  <a:pt x="830" y="0"/>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60" name="Freeform 14"/>
          <p:cNvSpPr>
            <a:spLocks/>
          </p:cNvSpPr>
          <p:nvPr/>
        </p:nvSpPr>
        <p:spPr bwMode="blackWhite">
          <a:xfrm>
            <a:off x="7487004" y="3604388"/>
            <a:ext cx="2815236" cy="599288"/>
          </a:xfrm>
          <a:custGeom>
            <a:avLst/>
            <a:gdLst>
              <a:gd name="T0" fmla="*/ 0 w 835"/>
              <a:gd name="T1" fmla="*/ 0 h 183"/>
              <a:gd name="T2" fmla="*/ 2147483647 w 835"/>
              <a:gd name="T3" fmla="*/ 2147483647 h 183"/>
              <a:gd name="T4" fmla="*/ 2147483647 w 835"/>
              <a:gd name="T5" fmla="*/ 2147483647 h 183"/>
              <a:gd name="T6" fmla="*/ 0 60000 65536"/>
              <a:gd name="T7" fmla="*/ 0 60000 65536"/>
              <a:gd name="T8" fmla="*/ 0 60000 65536"/>
              <a:gd name="T9" fmla="*/ 0 w 835"/>
              <a:gd name="T10" fmla="*/ 0 h 183"/>
              <a:gd name="T11" fmla="*/ 835 w 835"/>
              <a:gd name="T12" fmla="*/ 183 h 183"/>
            </a:gdLst>
            <a:ahLst/>
            <a:cxnLst>
              <a:cxn ang="T6">
                <a:pos x="T0" y="T1"/>
              </a:cxn>
              <a:cxn ang="T7">
                <a:pos x="T2" y="T3"/>
              </a:cxn>
              <a:cxn ang="T8">
                <a:pos x="T4" y="T5"/>
              </a:cxn>
            </a:cxnLst>
            <a:rect l="T9" t="T10" r="T11" b="T12"/>
            <a:pathLst>
              <a:path w="835" h="183">
                <a:moveTo>
                  <a:pt x="0" y="0"/>
                </a:moveTo>
                <a:lnTo>
                  <a:pt x="196" y="182"/>
                </a:lnTo>
                <a:lnTo>
                  <a:pt x="834" y="182"/>
                </a:lnTo>
              </a:path>
            </a:pathLst>
          </a:custGeom>
          <a:noFill/>
          <a:ln w="9525" cap="rnd">
            <a:solidFill>
              <a:schemeClr val="bg2"/>
            </a:solidFill>
            <a:round/>
            <a:headEnd type="none" w="sm" len="sm"/>
            <a:tailEnd type="none" w="sm" len="sm"/>
          </a:ln>
        </p:spPr>
        <p:txBody>
          <a:bodyPr lIns="91438" tIns="45719" rIns="91438" bIns="45719" anchor="ctr"/>
          <a:lstStyle/>
          <a:p>
            <a:pPr>
              <a:defRPr/>
            </a:pPr>
            <a:endParaRPr lang="en-GB" sz="1200" dirty="0">
              <a:solidFill>
                <a:schemeClr val="tx2"/>
              </a:solidFill>
            </a:endParaRPr>
          </a:p>
        </p:txBody>
      </p:sp>
      <p:sp>
        <p:nvSpPr>
          <p:cNvPr id="61" name="Oval 5"/>
          <p:cNvSpPr>
            <a:spLocks noChangeArrowheads="1"/>
          </p:cNvSpPr>
          <p:nvPr/>
        </p:nvSpPr>
        <p:spPr bwMode="blackWhite">
          <a:xfrm>
            <a:off x="4703304" y="2252619"/>
            <a:ext cx="2785392" cy="2785392"/>
          </a:xfrm>
          <a:prstGeom prst="ellipse">
            <a:avLst/>
          </a:prstGeom>
          <a:solidFill>
            <a:schemeClr val="accent5">
              <a:lumMod val="75000"/>
            </a:schemeClr>
          </a:solidFill>
          <a:ln w="12700">
            <a:noFill/>
            <a:round/>
            <a:headEnd/>
            <a:tailEnd/>
          </a:ln>
        </p:spPr>
        <p:txBody>
          <a:bodyPr wrap="square" lIns="88900" tIns="88900" rIns="88900" bIns="88900" anchor="ctr"/>
          <a:lstStyle/>
          <a:p>
            <a:pPr algn="ctr">
              <a:defRPr/>
            </a:pPr>
            <a:r>
              <a:rPr lang="en-GB" sz="1400" b="1" dirty="0" smtClean="0">
                <a:solidFill>
                  <a:schemeClr val="bg1"/>
                </a:solidFill>
                <a:ea typeface="ＭＳ Ｐゴシック" pitchFamily="50" charset="-128"/>
              </a:rPr>
              <a:t>Data collected on </a:t>
            </a:r>
            <a:r>
              <a:rPr lang="en-GB" sz="1400" b="1" dirty="0">
                <a:solidFill>
                  <a:schemeClr val="bg1"/>
                </a:solidFill>
              </a:rPr>
              <a:t>Processes followed in extraction of silt, allocation to farmers, transportation of silt and awareness </a:t>
            </a:r>
            <a:r>
              <a:rPr lang="en-GB" sz="1400" b="1" dirty="0" smtClean="0">
                <a:solidFill>
                  <a:schemeClr val="bg1"/>
                </a:solidFill>
              </a:rPr>
              <a:t>practices; </a:t>
            </a:r>
            <a:r>
              <a:rPr lang="en-GB" sz="1400" b="1" dirty="0">
                <a:solidFill>
                  <a:schemeClr val="bg1"/>
                </a:solidFill>
              </a:rPr>
              <a:t>Farmers’ perception regarding the quality of silt extracted and its intended </a:t>
            </a:r>
            <a:r>
              <a:rPr lang="en-GB" sz="1400" b="1" dirty="0" smtClean="0">
                <a:solidFill>
                  <a:schemeClr val="bg1"/>
                </a:solidFill>
              </a:rPr>
              <a:t>benefits</a:t>
            </a:r>
            <a:endParaRPr lang="en-GB" sz="1400" b="1" dirty="0">
              <a:solidFill>
                <a:schemeClr val="bg1"/>
              </a:solidFill>
            </a:endParaRPr>
          </a:p>
          <a:p>
            <a:pPr algn="ctr">
              <a:defRPr/>
            </a:pPr>
            <a:endParaRPr lang="en-GB" sz="1400" b="1" dirty="0">
              <a:solidFill>
                <a:schemeClr val="bg1"/>
              </a:solidFill>
              <a:ea typeface="ＭＳ Ｐゴシック" pitchFamily="50" charset="-128"/>
            </a:endParaRPr>
          </a:p>
        </p:txBody>
      </p:sp>
      <p:sp>
        <p:nvSpPr>
          <p:cNvPr id="28" name="Rectangle 17"/>
          <p:cNvSpPr>
            <a:spLocks noChangeArrowheads="1"/>
          </p:cNvSpPr>
          <p:nvPr>
            <p:custDataLst>
              <p:tags r:id="rId6"/>
            </p:custDataLst>
          </p:nvPr>
        </p:nvSpPr>
        <p:spPr bwMode="gray">
          <a:xfrm>
            <a:off x="1838697" y="3107496"/>
            <a:ext cx="2486958" cy="896460"/>
          </a:xfrm>
          <a:prstGeom prst="rect">
            <a:avLst/>
          </a:prstGeom>
          <a:noFill/>
          <a:ln w="9525" algn="ctr">
            <a:noFill/>
            <a:miter lim="800000"/>
            <a:headEnd/>
            <a:tailEnd/>
          </a:ln>
        </p:spPr>
        <p:txBody>
          <a:bodyPr lIns="0" tIns="0" rIns="0" bIns="0" anchor="ctr" anchorCtr="0"/>
          <a:lstStyle/>
          <a:p>
            <a:pPr algn="just" defTabSz="957263">
              <a:lnSpc>
                <a:spcPct val="106000"/>
              </a:lnSpc>
              <a:spcBef>
                <a:spcPts val="1350"/>
              </a:spcBef>
              <a:buSzPct val="100000"/>
            </a:pPr>
            <a:r>
              <a:rPr lang="en-GB" sz="1600" dirty="0" smtClean="0"/>
              <a:t>Plan to </a:t>
            </a:r>
            <a:r>
              <a:rPr lang="en-GB" sz="1600" dirty="0" err="1"/>
              <a:t>desilt</a:t>
            </a:r>
            <a:r>
              <a:rPr lang="en-GB" sz="1600" dirty="0"/>
              <a:t> </a:t>
            </a:r>
            <a:r>
              <a:rPr lang="en-GB" sz="1600" b="1" dirty="0"/>
              <a:t>31,459 </a:t>
            </a:r>
            <a:r>
              <a:rPr lang="en-GB" sz="1600" dirty="0"/>
              <a:t>small dams and tanks containing </a:t>
            </a:r>
            <a:r>
              <a:rPr lang="en-GB" sz="1600" b="1" dirty="0"/>
              <a:t>5.18 lakh TCM </a:t>
            </a:r>
            <a:r>
              <a:rPr lang="en-GB" sz="1600" dirty="0"/>
              <a:t>of </a:t>
            </a:r>
            <a:r>
              <a:rPr lang="en-GB" sz="1600" dirty="0" smtClean="0"/>
              <a:t>silt</a:t>
            </a:r>
            <a:endParaRPr lang="en-GB" sz="1600" dirty="0">
              <a:solidFill>
                <a:schemeClr val="tx2"/>
              </a:solidFill>
            </a:endParaRPr>
          </a:p>
        </p:txBody>
      </p:sp>
    </p:spTree>
    <p:extLst>
      <p:ext uri="{BB962C8B-B14F-4D97-AF65-F5344CB8AC3E}">
        <p14:creationId xmlns:p14="http://schemas.microsoft.com/office/powerpoint/2010/main" val="2917121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6086475" y="474345"/>
            <a:ext cx="0" cy="630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71526" y="3681413"/>
            <a:ext cx="1070133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1204055" y="522545"/>
            <a:ext cx="3953733" cy="3158868"/>
          </a:xfrm>
          <a:prstGeom prst="rect">
            <a:avLst/>
          </a:prstGeom>
        </p:spPr>
      </p:pic>
      <p:pic>
        <p:nvPicPr>
          <p:cNvPr id="12" name="Picture 11"/>
          <p:cNvPicPr>
            <a:picLocks noChangeAspect="1"/>
          </p:cNvPicPr>
          <p:nvPr/>
        </p:nvPicPr>
        <p:blipFill>
          <a:blip r:embed="rId3"/>
          <a:stretch>
            <a:fillRect/>
          </a:stretch>
        </p:blipFill>
        <p:spPr>
          <a:xfrm>
            <a:off x="6771308" y="460789"/>
            <a:ext cx="4016723" cy="3209194"/>
          </a:xfrm>
          <a:prstGeom prst="rect">
            <a:avLst/>
          </a:prstGeom>
        </p:spPr>
      </p:pic>
      <p:pic>
        <p:nvPicPr>
          <p:cNvPr id="14" name="Picture 13"/>
          <p:cNvPicPr>
            <a:picLocks noChangeAspect="1"/>
          </p:cNvPicPr>
          <p:nvPr/>
        </p:nvPicPr>
        <p:blipFill>
          <a:blip r:embed="rId4"/>
          <a:stretch>
            <a:fillRect/>
          </a:stretch>
        </p:blipFill>
        <p:spPr>
          <a:xfrm>
            <a:off x="1346930" y="3690208"/>
            <a:ext cx="3809006" cy="3043237"/>
          </a:xfrm>
          <a:prstGeom prst="rect">
            <a:avLst/>
          </a:prstGeom>
        </p:spPr>
      </p:pic>
      <p:pic>
        <p:nvPicPr>
          <p:cNvPr id="15" name="Picture 14"/>
          <p:cNvPicPr>
            <a:picLocks noChangeAspect="1"/>
          </p:cNvPicPr>
          <p:nvPr/>
        </p:nvPicPr>
        <p:blipFill>
          <a:blip r:embed="rId5"/>
          <a:stretch>
            <a:fillRect/>
          </a:stretch>
        </p:blipFill>
        <p:spPr>
          <a:xfrm>
            <a:off x="6788739" y="3690208"/>
            <a:ext cx="3999292" cy="3195268"/>
          </a:xfrm>
          <a:prstGeom prst="rect">
            <a:avLst/>
          </a:prstGeom>
        </p:spPr>
      </p:pic>
      <p:sp>
        <p:nvSpPr>
          <p:cNvPr id="17" name="TextBox 16"/>
          <p:cNvSpPr txBox="1"/>
          <p:nvPr/>
        </p:nvSpPr>
        <p:spPr>
          <a:xfrm>
            <a:off x="771526" y="0"/>
            <a:ext cx="10016505" cy="584775"/>
          </a:xfrm>
          <a:prstGeom prst="rect">
            <a:avLst/>
          </a:prstGeom>
          <a:noFill/>
        </p:spPr>
        <p:txBody>
          <a:bodyPr wrap="square" rtlCol="0">
            <a:spAutoFit/>
          </a:bodyPr>
          <a:lstStyle/>
          <a:p>
            <a:r>
              <a:rPr lang="en-GB" sz="3200" dirty="0" smtClean="0">
                <a:latin typeface="+mj-lt"/>
                <a:ea typeface="+mj-ea"/>
                <a:cs typeface="+mj-cs"/>
              </a:rPr>
              <a:t>Impact Observed on Average Yield Per Acre </a:t>
            </a:r>
            <a:endParaRPr lang="en-US" sz="3200" dirty="0">
              <a:latin typeface="+mj-lt"/>
              <a:ea typeface="+mj-ea"/>
              <a:cs typeface="+mj-cs"/>
            </a:endParaRPr>
          </a:p>
        </p:txBody>
      </p:sp>
    </p:spTree>
    <p:extLst>
      <p:ext uri="{BB962C8B-B14F-4D97-AF65-F5344CB8AC3E}">
        <p14:creationId xmlns:p14="http://schemas.microsoft.com/office/powerpoint/2010/main" val="489554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Mission </a:t>
            </a:r>
            <a:r>
              <a:rPr lang="en-GB" dirty="0" err="1" smtClean="0"/>
              <a:t>Kakatiya</a:t>
            </a:r>
            <a:r>
              <a:rPr lang="en-GB" dirty="0" smtClean="0"/>
              <a:t> in </a:t>
            </a:r>
            <a:r>
              <a:rPr lang="en-GB" dirty="0" err="1" smtClean="0"/>
              <a:t>Telangana</a:t>
            </a:r>
            <a:r>
              <a:rPr lang="en-GB" dirty="0" smtClean="0"/>
              <a:t/>
            </a:r>
            <a:br>
              <a:rPr lang="en-GB" dirty="0" smtClean="0"/>
            </a:br>
            <a:r>
              <a:rPr lang="en-GB" sz="2000" dirty="0" err="1" smtClean="0"/>
              <a:t>Mana</a:t>
            </a:r>
            <a:r>
              <a:rPr lang="en-GB" sz="2000" dirty="0" smtClean="0"/>
              <a:t> </a:t>
            </a:r>
            <a:r>
              <a:rPr lang="en-GB" sz="2000" dirty="0" err="1" smtClean="0"/>
              <a:t>Ooru</a:t>
            </a:r>
            <a:r>
              <a:rPr lang="en-GB" sz="2000" dirty="0" smtClean="0"/>
              <a:t>, </a:t>
            </a:r>
            <a:r>
              <a:rPr lang="en-GB" sz="2000" dirty="0" err="1" smtClean="0"/>
              <a:t>Mana</a:t>
            </a:r>
            <a:r>
              <a:rPr lang="en-GB" sz="2000" dirty="0" smtClean="0"/>
              <a:t> </a:t>
            </a:r>
            <a:r>
              <a:rPr lang="en-GB" sz="2000" dirty="0" err="1" smtClean="0"/>
              <a:t>Cheruvu</a:t>
            </a:r>
            <a:r>
              <a:rPr lang="en-GB" sz="2000" dirty="0" smtClean="0"/>
              <a:t> (Our Village, Our Tank)</a:t>
            </a:r>
            <a:endParaRPr lang="en-GB" dirty="0"/>
          </a:p>
        </p:txBody>
      </p:sp>
      <p:sp>
        <p:nvSpPr>
          <p:cNvPr id="9" name="Pentagon 8"/>
          <p:cNvSpPr/>
          <p:nvPr/>
        </p:nvSpPr>
        <p:spPr bwMode="gray">
          <a:xfrm>
            <a:off x="838200" y="1690688"/>
            <a:ext cx="2482838" cy="914400"/>
          </a:xfrm>
          <a:prstGeom prst="homePlate">
            <a:avLst/>
          </a:prstGeom>
          <a:solidFill>
            <a:srgbClr val="00A1DE"/>
          </a:solidFill>
          <a:ln w="25400" cap="flat" cmpd="sng" algn="ctr">
            <a:noFill/>
            <a:prstDash val="solid"/>
          </a:ln>
          <a:effectLst/>
        </p:spPr>
        <p:txBody>
          <a:bodyPr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a:ea typeface=""/>
                <a:cs typeface=""/>
              </a:rPr>
              <a:t>Objectives</a:t>
            </a:r>
          </a:p>
        </p:txBody>
      </p:sp>
      <p:sp>
        <p:nvSpPr>
          <p:cNvPr id="10" name="Text Placeholder 3"/>
          <p:cNvSpPr txBox="1">
            <a:spLocks/>
          </p:cNvSpPr>
          <p:nvPr/>
        </p:nvSpPr>
        <p:spPr bwMode="gray">
          <a:xfrm>
            <a:off x="3964495" y="1717588"/>
            <a:ext cx="7389305" cy="822960"/>
          </a:xfrm>
          <a:prstGeom prst="rect">
            <a:avLst/>
          </a:prstGeom>
        </p:spPr>
        <p:txBody>
          <a:bodyPr vert="horz" lIns="0" tIns="0" rIns="0" bIns="0" rtlCol="0">
            <a:noAutofit/>
          </a:bodyPr>
          <a:lstStyle/>
          <a:p>
            <a:pPr marL="114300" lvl="1" indent="-114300" defTabSz="914400">
              <a:spcBef>
                <a:spcPts val="600"/>
              </a:spcBef>
              <a:buSzPct val="100000"/>
              <a:buFont typeface="Arial"/>
              <a:buChar char="•"/>
              <a:defRPr/>
            </a:pPr>
            <a:r>
              <a:rPr lang="en-US" sz="1600" dirty="0" smtClean="0"/>
              <a:t>To restore all 46,531 </a:t>
            </a:r>
            <a:r>
              <a:rPr lang="en-US" sz="1600" i="1" dirty="0" smtClean="0"/>
              <a:t>“</a:t>
            </a:r>
            <a:r>
              <a:rPr lang="en-US" sz="1600" i="1" dirty="0" err="1" smtClean="0"/>
              <a:t>Kakatiya</a:t>
            </a:r>
            <a:r>
              <a:rPr lang="en-US" sz="1600" i="1" dirty="0" smtClean="0"/>
              <a:t> Tanks” </a:t>
            </a:r>
            <a:r>
              <a:rPr lang="en-US" sz="1600" dirty="0" smtClean="0"/>
              <a:t> to retrieve </a:t>
            </a:r>
            <a:r>
              <a:rPr lang="en-US" sz="1600" dirty="0"/>
              <a:t>the lost glory of minor irrigation in the state with community participation for ensuring sustainable water </a:t>
            </a:r>
            <a:r>
              <a:rPr lang="en-US" sz="1600" dirty="0" smtClean="0"/>
              <a:t>security</a:t>
            </a:r>
          </a:p>
          <a:p>
            <a:pPr marL="114300" lvl="1" indent="-114300" defTabSz="914400">
              <a:spcBef>
                <a:spcPts val="600"/>
              </a:spcBef>
              <a:buSzPct val="100000"/>
              <a:buFont typeface="Arial"/>
              <a:buChar char="•"/>
              <a:defRPr/>
            </a:pPr>
            <a:r>
              <a:rPr lang="en-US" sz="1600" dirty="0" smtClean="0"/>
              <a:t>To fill gap </a:t>
            </a:r>
            <a:r>
              <a:rPr lang="en-US" sz="1600" dirty="0" err="1" smtClean="0"/>
              <a:t>ayacut</a:t>
            </a:r>
            <a:r>
              <a:rPr lang="en-US" sz="1600" dirty="0" smtClean="0"/>
              <a:t> of 10 lakh acres under MI tanks by utilizing 7.5 BCM water allocated for minor irrigation in Godavari and Krishna basins to irrigate two million acres</a:t>
            </a:r>
            <a:endParaRPr lang="en-US" sz="1600" dirty="0" smtClean="0"/>
          </a:p>
        </p:txBody>
      </p:sp>
      <p:sp>
        <p:nvSpPr>
          <p:cNvPr id="11" name="Pentagon 10"/>
          <p:cNvSpPr/>
          <p:nvPr/>
        </p:nvSpPr>
        <p:spPr bwMode="gray">
          <a:xfrm>
            <a:off x="869500" y="2969579"/>
            <a:ext cx="2482838" cy="914400"/>
          </a:xfrm>
          <a:prstGeom prst="homePlate">
            <a:avLst/>
          </a:prstGeom>
          <a:solidFill>
            <a:srgbClr val="00A1DE"/>
          </a:solidFill>
          <a:ln w="25400" cap="flat" cmpd="sng" algn="ctr">
            <a:noFill/>
            <a:prstDash val="solid"/>
          </a:ln>
          <a:effectLst/>
        </p:spPr>
        <p:txBody>
          <a:bodyPr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Arial"/>
                <a:ea typeface=""/>
                <a:cs typeface=""/>
              </a:rPr>
              <a:t>Focus Areas</a:t>
            </a:r>
          </a:p>
        </p:txBody>
      </p:sp>
      <p:sp>
        <p:nvSpPr>
          <p:cNvPr id="12" name="Text Placeholder 3"/>
          <p:cNvSpPr txBox="1">
            <a:spLocks/>
          </p:cNvSpPr>
          <p:nvPr/>
        </p:nvSpPr>
        <p:spPr bwMode="gray">
          <a:xfrm>
            <a:off x="3964494" y="2969579"/>
            <a:ext cx="7134430" cy="822960"/>
          </a:xfrm>
          <a:prstGeom prst="rect">
            <a:avLst/>
          </a:prstGeom>
        </p:spPr>
        <p:txBody>
          <a:bodyPr vert="horz" lIns="0" tIns="0" rIns="0" bIns="0" rtlCol="0">
            <a:noAutofit/>
          </a:bodyPr>
          <a:lstStyle/>
          <a:p>
            <a:pPr marL="114300" lvl="1" indent="-114300" defTabSz="914400">
              <a:spcBef>
                <a:spcPts val="600"/>
              </a:spcBef>
              <a:buSzPct val="100000"/>
              <a:buFont typeface="Arial"/>
              <a:buChar char="•"/>
              <a:defRPr/>
            </a:pPr>
            <a:r>
              <a:rPr lang="en-US" sz="1600" dirty="0" err="1" smtClean="0"/>
              <a:t>Desiltation</a:t>
            </a:r>
            <a:r>
              <a:rPr lang="en-US" sz="1600" dirty="0" smtClean="0"/>
              <a:t> of tank beds to increase water storage capacity and improve fertility</a:t>
            </a:r>
          </a:p>
          <a:p>
            <a:pPr marL="114300" lvl="1" indent="-114300" defTabSz="914400">
              <a:spcBef>
                <a:spcPts val="600"/>
              </a:spcBef>
              <a:buSzPct val="100000"/>
              <a:buFont typeface="Arial"/>
              <a:buChar char="•"/>
              <a:defRPr/>
            </a:pPr>
            <a:r>
              <a:rPr lang="en-US" sz="1600" dirty="0" smtClean="0"/>
              <a:t>Repair of dilapidated sluices, feeder channels, irrigation channels and weirs</a:t>
            </a:r>
          </a:p>
          <a:p>
            <a:pPr marL="114300" lvl="1" indent="-114300" defTabSz="914400">
              <a:spcBef>
                <a:spcPts val="600"/>
              </a:spcBef>
              <a:buSzPct val="100000"/>
              <a:buFont typeface="Arial"/>
              <a:buChar char="•"/>
              <a:defRPr/>
            </a:pPr>
            <a:r>
              <a:rPr lang="en-US" sz="1600" dirty="0" smtClean="0"/>
              <a:t>Tank bund strengthening</a:t>
            </a:r>
          </a:p>
          <a:p>
            <a:pPr marL="114300" lvl="1" indent="-114300" defTabSz="914400">
              <a:spcBef>
                <a:spcPts val="600"/>
              </a:spcBef>
              <a:buSzPct val="100000"/>
              <a:buFont typeface="Arial"/>
              <a:buChar char="•"/>
              <a:defRPr/>
            </a:pPr>
            <a:endParaRPr lang="en-US" sz="1600" dirty="0" smtClean="0"/>
          </a:p>
        </p:txBody>
      </p:sp>
      <p:sp>
        <p:nvSpPr>
          <p:cNvPr id="13" name="Pentagon 12"/>
          <p:cNvSpPr/>
          <p:nvPr/>
        </p:nvSpPr>
        <p:spPr bwMode="gray">
          <a:xfrm>
            <a:off x="869500" y="4219448"/>
            <a:ext cx="2482838" cy="914400"/>
          </a:xfrm>
          <a:prstGeom prst="homePlate">
            <a:avLst/>
          </a:prstGeom>
          <a:solidFill>
            <a:srgbClr val="00A1DE"/>
          </a:solidFill>
          <a:ln w="25400" cap="flat" cmpd="sng" algn="ctr">
            <a:noFill/>
            <a:prstDash val="solid"/>
          </a:ln>
          <a:effectLst/>
        </p:spPr>
        <p:txBody>
          <a:bodyPr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smtClean="0">
                <a:solidFill>
                  <a:prstClr val="white"/>
                </a:solidFill>
                <a:latin typeface="Arial"/>
                <a:ea typeface=""/>
                <a:cs typeface=""/>
              </a:rPr>
              <a:t>Funding</a:t>
            </a:r>
            <a:endParaRPr kumimoji="0" lang="en-US" sz="2400" b="1" i="0" u="none" strike="noStrike" kern="0" cap="none" spc="0" normalizeH="0" baseline="0" noProof="0" dirty="0" smtClean="0">
              <a:ln>
                <a:noFill/>
              </a:ln>
              <a:solidFill>
                <a:prstClr val="white"/>
              </a:solidFill>
              <a:effectLst/>
              <a:uLnTx/>
              <a:uFillTx/>
              <a:latin typeface="Arial"/>
              <a:ea typeface=""/>
              <a:cs typeface=""/>
            </a:endParaRPr>
          </a:p>
        </p:txBody>
      </p:sp>
      <p:sp>
        <p:nvSpPr>
          <p:cNvPr id="14" name="Text Placeholder 3"/>
          <p:cNvSpPr txBox="1">
            <a:spLocks/>
          </p:cNvSpPr>
          <p:nvPr/>
        </p:nvSpPr>
        <p:spPr bwMode="gray">
          <a:xfrm>
            <a:off x="3964494" y="4050371"/>
            <a:ext cx="7922706" cy="822960"/>
          </a:xfrm>
          <a:prstGeom prst="rect">
            <a:avLst/>
          </a:prstGeom>
        </p:spPr>
        <p:txBody>
          <a:bodyPr vert="horz" lIns="0" tIns="0" rIns="0" bIns="0" rtlCol="0">
            <a:noAutofit/>
          </a:bodyPr>
          <a:lstStyle/>
          <a:p>
            <a:pPr marL="114300" lvl="1" indent="-114300" defTabSz="914400">
              <a:spcBef>
                <a:spcPts val="600"/>
              </a:spcBef>
              <a:buSzPct val="100000"/>
              <a:buFont typeface="Arial"/>
              <a:buChar char="•"/>
              <a:defRPr/>
            </a:pPr>
            <a:r>
              <a:rPr lang="en-US" sz="1600" dirty="0" smtClean="0"/>
              <a:t>INR 6,500 crores provisioned for four annua</a:t>
            </a:r>
            <a:r>
              <a:rPr lang="en-US" sz="1600" dirty="0"/>
              <a:t>l</a:t>
            </a:r>
            <a:r>
              <a:rPr lang="en-US" sz="1600" dirty="0" smtClean="0"/>
              <a:t> phases, INR 3,200 crores actually spent on 15,500 tanks (Approx. INR 2 million per tank)</a:t>
            </a:r>
          </a:p>
          <a:p>
            <a:pPr marL="114300" lvl="1" indent="-114300" defTabSz="914400">
              <a:spcBef>
                <a:spcPts val="600"/>
              </a:spcBef>
              <a:buSzPct val="100000"/>
              <a:buFont typeface="Arial"/>
              <a:buChar char="•"/>
              <a:defRPr/>
            </a:pPr>
            <a:r>
              <a:rPr lang="en-US" sz="1600" dirty="0" smtClean="0"/>
              <a:t>Loan from NABARD, Funding from </a:t>
            </a:r>
            <a:r>
              <a:rPr lang="en-US" sz="1600" dirty="0" err="1" smtClean="0"/>
              <a:t>GoI</a:t>
            </a:r>
            <a:r>
              <a:rPr lang="en-US" sz="1600" dirty="0" smtClean="0"/>
              <a:t> under RRR Scheme and departmental funds  </a:t>
            </a:r>
            <a:endParaRPr lang="en-US" sz="1600" dirty="0" smtClean="0"/>
          </a:p>
        </p:txBody>
      </p:sp>
      <p:sp>
        <p:nvSpPr>
          <p:cNvPr id="15" name="Pentagon 14"/>
          <p:cNvSpPr/>
          <p:nvPr/>
        </p:nvSpPr>
        <p:spPr bwMode="gray">
          <a:xfrm>
            <a:off x="911310" y="5469317"/>
            <a:ext cx="2482838" cy="914400"/>
          </a:xfrm>
          <a:prstGeom prst="homePlate">
            <a:avLst/>
          </a:prstGeom>
          <a:solidFill>
            <a:srgbClr val="00A1DE"/>
          </a:solidFill>
          <a:ln w="25400" cap="flat" cmpd="sng" algn="ctr">
            <a:noFill/>
            <a:prstDash val="solid"/>
          </a:ln>
          <a:effectLst/>
        </p:spPr>
        <p:txBody>
          <a:bodyPr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prstClr val="white"/>
                </a:solidFill>
                <a:latin typeface="Arial"/>
                <a:ea typeface=""/>
                <a:cs typeface=""/>
              </a:rPr>
              <a:t>Agencies</a:t>
            </a:r>
            <a:endParaRPr kumimoji="0" lang="en-US" sz="2400" b="1" i="0" u="none" strike="noStrike" kern="0" cap="none" spc="0" normalizeH="0" baseline="0" noProof="0" dirty="0" smtClean="0">
              <a:ln>
                <a:noFill/>
              </a:ln>
              <a:solidFill>
                <a:prstClr val="white"/>
              </a:solidFill>
              <a:effectLst/>
              <a:uLnTx/>
              <a:uFillTx/>
              <a:latin typeface="Arial"/>
              <a:ea typeface=""/>
              <a:cs typeface=""/>
            </a:endParaRPr>
          </a:p>
        </p:txBody>
      </p:sp>
      <p:sp>
        <p:nvSpPr>
          <p:cNvPr id="16" name="Text Placeholder 3"/>
          <p:cNvSpPr txBox="1">
            <a:spLocks/>
          </p:cNvSpPr>
          <p:nvPr/>
        </p:nvSpPr>
        <p:spPr bwMode="gray">
          <a:xfrm>
            <a:off x="3964494" y="5178855"/>
            <a:ext cx="7586375" cy="822960"/>
          </a:xfrm>
          <a:prstGeom prst="rect">
            <a:avLst/>
          </a:prstGeom>
        </p:spPr>
        <p:txBody>
          <a:bodyPr vert="horz" lIns="0" tIns="0" rIns="0" bIns="0" rtlCol="0">
            <a:noAutofit/>
          </a:bodyPr>
          <a:lstStyle/>
          <a:p>
            <a:pPr marL="114300" lvl="1" indent="-114300" defTabSz="914400">
              <a:spcBef>
                <a:spcPts val="600"/>
              </a:spcBef>
              <a:buSzPct val="100000"/>
              <a:buFont typeface="Arial"/>
              <a:buChar char="•"/>
              <a:defRPr/>
            </a:pPr>
            <a:r>
              <a:rPr lang="en-US" sz="1600" dirty="0" smtClean="0"/>
              <a:t>I&amp;CAD is the nodal department with engineers to co-ordinate with line departments</a:t>
            </a:r>
          </a:p>
          <a:p>
            <a:pPr marL="114300" lvl="1" indent="-114300" defTabSz="914400">
              <a:spcBef>
                <a:spcPts val="600"/>
              </a:spcBef>
              <a:buSzPct val="100000"/>
              <a:buFont typeface="Arial"/>
              <a:buChar char="•"/>
              <a:defRPr/>
            </a:pPr>
            <a:r>
              <a:rPr lang="en-US" sz="1600" dirty="0" smtClean="0"/>
              <a:t>Agriculture department for silt quality testing and motivating farmers through AES</a:t>
            </a:r>
          </a:p>
          <a:p>
            <a:pPr marL="114300" lvl="1" indent="-114300" defTabSz="914400">
              <a:spcBef>
                <a:spcPts val="600"/>
              </a:spcBef>
              <a:buSzPct val="100000"/>
              <a:buFont typeface="Arial"/>
              <a:buChar char="•"/>
              <a:defRPr/>
            </a:pPr>
            <a:r>
              <a:rPr lang="en-US" sz="1600" dirty="0" smtClean="0"/>
              <a:t>Forest Department to increase green cover, around tanks to increase sustainable sources of livelihoods; Fisheries for promoting aquaculture in tanks</a:t>
            </a:r>
          </a:p>
          <a:p>
            <a:pPr marL="114300" lvl="1" indent="-114300" defTabSz="914400">
              <a:spcBef>
                <a:spcPts val="600"/>
              </a:spcBef>
              <a:buSzPct val="100000"/>
              <a:buFont typeface="Arial"/>
              <a:buChar char="•"/>
              <a:defRPr/>
            </a:pPr>
            <a:r>
              <a:rPr lang="en-US" sz="1600" dirty="0" smtClean="0"/>
              <a:t>Other Departments: Revenue, Rural Development, Groundwater and Public Relations</a:t>
            </a:r>
            <a:endParaRPr lang="en-US" sz="1600" dirty="0" smtClean="0"/>
          </a:p>
        </p:txBody>
      </p:sp>
      <p:pic>
        <p:nvPicPr>
          <p:cNvPr id="1026" name="Picture 2" descr="overnment of Indi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669" y="496149"/>
            <a:ext cx="1600200"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6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0274" y="120156"/>
            <a:ext cx="10515600" cy="1325563"/>
          </a:xfrm>
        </p:spPr>
        <p:txBody>
          <a:bodyPr>
            <a:normAutofit/>
          </a:bodyPr>
          <a:lstStyle/>
          <a:p>
            <a:r>
              <a:rPr lang="en-GB" dirty="0" smtClean="0"/>
              <a:t>Methodology</a:t>
            </a:r>
            <a:br>
              <a:rPr lang="en-GB" dirty="0" smtClean="0"/>
            </a:br>
            <a:r>
              <a:rPr lang="en-GB" sz="2400" dirty="0" smtClean="0"/>
              <a:t>Details of ITP Studies</a:t>
            </a:r>
            <a:endParaRPr lang="en-GB" sz="4000" dirty="0"/>
          </a:p>
        </p:txBody>
      </p:sp>
      <p:sp>
        <p:nvSpPr>
          <p:cNvPr id="8" name="Rectangle 3"/>
          <p:cNvSpPr>
            <a:spLocks noChangeArrowheads="1"/>
          </p:cNvSpPr>
          <p:nvPr/>
        </p:nvSpPr>
        <p:spPr bwMode="gray">
          <a:xfrm>
            <a:off x="930274" y="1502980"/>
            <a:ext cx="7456981" cy="1177158"/>
          </a:xfrm>
          <a:prstGeom prst="rect">
            <a:avLst/>
          </a:prstGeom>
          <a:solidFill>
            <a:schemeClr val="accent1"/>
          </a:solidFill>
          <a:ln w="9525" algn="ctr">
            <a:noFill/>
            <a:miter lim="800000"/>
            <a:headEnd/>
            <a:tailEnd/>
          </a:ln>
        </p:spPr>
        <p:txBody>
          <a:bodyPr lIns="88900" tIns="88900" rIns="88900" bIns="88900" anchor="ctr" anchorCtr="0"/>
          <a:lstStyle/>
          <a:p>
            <a:pPr defTabSz="914400">
              <a:buClr>
                <a:prstClr val="white"/>
              </a:buClr>
              <a:buSzPct val="100000"/>
            </a:pPr>
            <a:r>
              <a:rPr lang="en-US" sz="1400" b="1" kern="0" dirty="0">
                <a:latin typeface="Arial"/>
                <a:cs typeface="Arial" charset="0"/>
              </a:rPr>
              <a:t>Kumar and Kumar (2015)</a:t>
            </a:r>
          </a:p>
          <a:p>
            <a:pPr marL="114300" lvl="1" indent="-114300" defTabSz="914400">
              <a:spcBef>
                <a:spcPts val="600"/>
              </a:spcBef>
              <a:buSzPct val="100000"/>
              <a:buFont typeface="Arial"/>
              <a:buChar char="•"/>
            </a:pPr>
            <a:r>
              <a:rPr lang="en-US" sz="1400" b="1" kern="0" dirty="0">
                <a:latin typeface="Arial"/>
                <a:cs typeface="Arial" charset="0"/>
              </a:rPr>
              <a:t>12 villages in Warangal and </a:t>
            </a:r>
            <a:r>
              <a:rPr lang="en-US" sz="1400" b="1" kern="0" dirty="0" err="1">
                <a:latin typeface="Arial"/>
                <a:cs typeface="Arial" charset="0"/>
              </a:rPr>
              <a:t>Rangareddy</a:t>
            </a:r>
            <a:r>
              <a:rPr lang="en-US" sz="1400" b="1" kern="0" dirty="0">
                <a:latin typeface="Arial"/>
                <a:cs typeface="Arial" charset="0"/>
              </a:rPr>
              <a:t>  </a:t>
            </a:r>
          </a:p>
          <a:p>
            <a:pPr marL="254000" lvl="2" indent="-114300" defTabSz="914400">
              <a:spcBef>
                <a:spcPts val="600"/>
              </a:spcBef>
              <a:buSzPct val="100000"/>
              <a:buFont typeface="Arial"/>
              <a:buChar char="−"/>
            </a:pPr>
            <a:r>
              <a:rPr lang="en-US" sz="1100" b="1" kern="0" dirty="0">
                <a:latin typeface="Arial"/>
                <a:cs typeface="Arial" charset="0"/>
              </a:rPr>
              <a:t>Gathered data through largely qualitative enquiry and open-ended discussion</a:t>
            </a:r>
          </a:p>
          <a:p>
            <a:pPr marL="254000" lvl="2" indent="-114300" defTabSz="914400">
              <a:spcBef>
                <a:spcPts val="600"/>
              </a:spcBef>
              <a:buSzPct val="100000"/>
              <a:buFont typeface="Arial"/>
              <a:buChar char="−"/>
            </a:pPr>
            <a:r>
              <a:rPr lang="en-US" sz="1100" b="1" kern="0" dirty="0">
                <a:latin typeface="Arial"/>
                <a:cs typeface="Arial" charset="0"/>
              </a:rPr>
              <a:t>Focus: Technical and </a:t>
            </a:r>
            <a:r>
              <a:rPr lang="en-US" sz="1100" b="1" kern="0" dirty="0" err="1">
                <a:latin typeface="Arial"/>
                <a:cs typeface="Arial" charset="0"/>
              </a:rPr>
              <a:t>Insitutional</a:t>
            </a:r>
            <a:r>
              <a:rPr lang="en-US" sz="1100" b="1" kern="0" dirty="0">
                <a:latin typeface="Arial"/>
                <a:cs typeface="Arial" charset="0"/>
              </a:rPr>
              <a:t> challenges on ground, Community enthusiasm and Participation, Legal challenges of </a:t>
            </a:r>
            <a:r>
              <a:rPr lang="en-US" sz="1100" b="1" kern="0" dirty="0" err="1">
                <a:latin typeface="Arial"/>
                <a:cs typeface="Arial" charset="0"/>
              </a:rPr>
              <a:t>enroachment</a:t>
            </a:r>
            <a:endParaRPr lang="en-US" sz="1100" b="1" kern="0" dirty="0">
              <a:latin typeface="Arial"/>
              <a:cs typeface="Arial" charset="0"/>
            </a:endParaRPr>
          </a:p>
        </p:txBody>
      </p:sp>
      <p:cxnSp>
        <p:nvCxnSpPr>
          <p:cNvPr id="10" name="Elbow Connector 9"/>
          <p:cNvCxnSpPr/>
          <p:nvPr/>
        </p:nvCxnSpPr>
        <p:spPr>
          <a:xfrm rot="16200000" flipH="1">
            <a:off x="1418908" y="2771577"/>
            <a:ext cx="731520" cy="548640"/>
          </a:xfrm>
          <a:prstGeom prst="bentConnector2">
            <a:avLst/>
          </a:prstGeom>
          <a:noFill/>
          <a:ln w="9525">
            <a:solidFill>
              <a:srgbClr val="8C8C8C"/>
            </a:solidFill>
            <a:round/>
            <a:headEnd type="none" w="med" len="med"/>
            <a:tailEnd type="triangle" w="med" len="med"/>
          </a:ln>
        </p:spPr>
      </p:cxnSp>
      <p:cxnSp>
        <p:nvCxnSpPr>
          <p:cNvPr id="11" name="Elbow Connector 10"/>
          <p:cNvCxnSpPr/>
          <p:nvPr/>
        </p:nvCxnSpPr>
        <p:spPr>
          <a:xfrm rot="16200000" flipH="1">
            <a:off x="2592757" y="4174081"/>
            <a:ext cx="731520" cy="548640"/>
          </a:xfrm>
          <a:prstGeom prst="bentConnector2">
            <a:avLst/>
          </a:prstGeom>
          <a:noFill/>
          <a:ln w="9525">
            <a:solidFill>
              <a:srgbClr val="8C8C8C"/>
            </a:solidFill>
            <a:round/>
            <a:headEnd type="none" w="med" len="med"/>
            <a:tailEnd type="triangle" w="med" len="med"/>
          </a:ln>
        </p:spPr>
      </p:cxnSp>
      <p:sp>
        <p:nvSpPr>
          <p:cNvPr id="12" name="Rectangle 3"/>
          <p:cNvSpPr>
            <a:spLocks noChangeArrowheads="1"/>
          </p:cNvSpPr>
          <p:nvPr/>
        </p:nvSpPr>
        <p:spPr bwMode="gray">
          <a:xfrm>
            <a:off x="2099550" y="2937347"/>
            <a:ext cx="7296698" cy="1145294"/>
          </a:xfrm>
          <a:prstGeom prst="rect">
            <a:avLst/>
          </a:prstGeom>
          <a:solidFill>
            <a:schemeClr val="accent6">
              <a:lumMod val="75000"/>
            </a:schemeClr>
          </a:solidFill>
          <a:ln w="9525" algn="ctr">
            <a:noFill/>
            <a:miter lim="800000"/>
            <a:headEnd/>
            <a:tailEnd/>
          </a:ln>
        </p:spPr>
        <p:txBody>
          <a:bodyPr lIns="88900" tIns="88900" rIns="88900" bIns="88900" anchor="ctr" anchorCtr="0"/>
          <a:lstStyle/>
          <a:p>
            <a:pPr marL="0" marR="0" lvl="0" indent="0" defTabSz="914400" eaLnBrk="1" fontAlgn="auto" latinLnBrk="0" hangingPunct="1">
              <a:lnSpc>
                <a:spcPct val="100000"/>
              </a:lnSpc>
              <a:spcBef>
                <a:spcPts val="0"/>
              </a:spcBef>
              <a:spcAft>
                <a:spcPts val="0"/>
              </a:spcAft>
              <a:buClr>
                <a:prstClr val="white"/>
              </a:buClr>
              <a:buSzPct val="100000"/>
              <a:buFontTx/>
              <a:buNone/>
              <a:tabLst/>
              <a:defRPr/>
            </a:pPr>
            <a:r>
              <a:rPr kumimoji="0" lang="en-US" sz="1400" b="1" i="0" u="none" strike="noStrike" kern="0" cap="none" spc="0" normalizeH="0" baseline="0" noProof="0" dirty="0" smtClean="0">
                <a:ln>
                  <a:noFill/>
                </a:ln>
                <a:solidFill>
                  <a:schemeClr val="bg1"/>
                </a:solidFill>
                <a:effectLst/>
                <a:uLnTx/>
                <a:uFillTx/>
                <a:latin typeface="Arial"/>
                <a:cs typeface="Arial" charset="0"/>
              </a:rPr>
              <a:t>Bharti (2016)</a:t>
            </a:r>
          </a:p>
          <a:p>
            <a:pPr marL="114300" marR="0" lvl="1" indent="-114300" defTabSz="914400" eaLnBrk="1" fontAlgn="auto" latinLnBrk="0" hangingPunct="1">
              <a:lnSpc>
                <a:spcPct val="100000"/>
              </a:lnSpc>
              <a:spcBef>
                <a:spcPts val="600"/>
              </a:spcBef>
              <a:spcAft>
                <a:spcPts val="0"/>
              </a:spcAft>
              <a:buClrTx/>
              <a:buSzPct val="100000"/>
              <a:buFont typeface="Arial"/>
              <a:buChar char="•"/>
              <a:tabLst/>
              <a:defRPr/>
            </a:pPr>
            <a:r>
              <a:rPr lang="en-US" sz="1400" b="1" kern="0" dirty="0" smtClean="0">
                <a:solidFill>
                  <a:schemeClr val="bg1"/>
                </a:solidFill>
                <a:latin typeface="Arial"/>
                <a:cs typeface="Arial" charset="0"/>
              </a:rPr>
              <a:t>25 tanks in Warangal and </a:t>
            </a:r>
            <a:r>
              <a:rPr lang="en-US" sz="1400" b="1" kern="0" dirty="0" err="1" smtClean="0">
                <a:solidFill>
                  <a:schemeClr val="bg1"/>
                </a:solidFill>
                <a:latin typeface="Arial"/>
                <a:cs typeface="Arial" charset="0"/>
              </a:rPr>
              <a:t>Karimnagar</a:t>
            </a:r>
            <a:endParaRPr kumimoji="0" lang="en-US" sz="1400" b="1" i="0" u="none" strike="noStrike" kern="0" cap="none" spc="0" normalizeH="0" baseline="0" noProof="0" dirty="0" smtClean="0">
              <a:ln>
                <a:noFill/>
              </a:ln>
              <a:solidFill>
                <a:schemeClr val="bg1"/>
              </a:solidFill>
              <a:effectLst/>
              <a:uLnTx/>
              <a:uFillTx/>
              <a:latin typeface="Arial"/>
              <a:cs typeface="Arial" charset="0"/>
            </a:endParaRPr>
          </a:p>
          <a:p>
            <a:pPr marL="254000" marR="0" lvl="2" indent="-114300" defTabSz="914400" eaLnBrk="1" fontAlgn="auto" latinLnBrk="0" hangingPunct="1">
              <a:lnSpc>
                <a:spcPct val="100000"/>
              </a:lnSpc>
              <a:spcBef>
                <a:spcPts val="600"/>
              </a:spcBef>
              <a:spcAft>
                <a:spcPts val="0"/>
              </a:spcAft>
              <a:buClrTx/>
              <a:buSzPct val="100000"/>
              <a:buFont typeface="Arial"/>
              <a:buChar char="−"/>
              <a:tabLst/>
              <a:defRPr/>
            </a:pPr>
            <a:r>
              <a:rPr lang="en-US" sz="1100" b="1" kern="0" dirty="0" smtClean="0">
                <a:solidFill>
                  <a:schemeClr val="bg1"/>
                </a:solidFill>
                <a:latin typeface="Arial"/>
                <a:cs typeface="Arial" charset="0"/>
              </a:rPr>
              <a:t>Collected data from 90 respondents in 5 villages through interviews; conducted FGDs in </a:t>
            </a:r>
            <a:r>
              <a:rPr lang="en-US" sz="1100" b="1" i="1" kern="0" dirty="0" err="1" smtClean="0">
                <a:solidFill>
                  <a:schemeClr val="bg1"/>
                </a:solidFill>
                <a:latin typeface="Arial"/>
                <a:cs typeface="Arial" charset="0"/>
              </a:rPr>
              <a:t>Bala</a:t>
            </a:r>
            <a:r>
              <a:rPr lang="en-US" sz="1100" b="1" i="1" kern="0" dirty="0" smtClean="0">
                <a:solidFill>
                  <a:schemeClr val="bg1"/>
                </a:solidFill>
                <a:latin typeface="Arial"/>
                <a:cs typeface="Arial" charset="0"/>
              </a:rPr>
              <a:t> </a:t>
            </a:r>
            <a:r>
              <a:rPr lang="en-US" sz="1100" b="1" i="1" kern="0" dirty="0" err="1" smtClean="0">
                <a:solidFill>
                  <a:schemeClr val="bg1"/>
                </a:solidFill>
                <a:latin typeface="Arial"/>
                <a:cs typeface="Arial" charset="0"/>
              </a:rPr>
              <a:t>Vikasa</a:t>
            </a:r>
            <a:r>
              <a:rPr lang="en-US" sz="1100" b="1" i="1" kern="0" dirty="0" smtClean="0">
                <a:solidFill>
                  <a:schemeClr val="bg1"/>
                </a:solidFill>
                <a:latin typeface="Arial"/>
                <a:cs typeface="Arial" charset="0"/>
              </a:rPr>
              <a:t> </a:t>
            </a:r>
            <a:r>
              <a:rPr lang="en-US" sz="1100" b="1" kern="0" dirty="0" smtClean="0">
                <a:solidFill>
                  <a:schemeClr val="bg1"/>
                </a:solidFill>
                <a:latin typeface="Arial"/>
                <a:cs typeface="Arial" charset="0"/>
              </a:rPr>
              <a:t>revived tank commands</a:t>
            </a:r>
            <a:endParaRPr lang="en-US" sz="1100" b="1" i="1" kern="0" dirty="0" smtClean="0">
              <a:solidFill>
                <a:schemeClr val="bg1"/>
              </a:solidFill>
              <a:latin typeface="Arial"/>
              <a:cs typeface="Arial" charset="0"/>
            </a:endParaRPr>
          </a:p>
          <a:p>
            <a:pPr marL="254000" marR="0" lvl="2" indent="-114300" defTabSz="914400" eaLnBrk="1" fontAlgn="auto" latinLnBrk="0" hangingPunct="1">
              <a:lnSpc>
                <a:spcPct val="100000"/>
              </a:lnSpc>
              <a:spcBef>
                <a:spcPts val="600"/>
              </a:spcBef>
              <a:spcAft>
                <a:spcPts val="0"/>
              </a:spcAft>
              <a:buClrTx/>
              <a:buSzPct val="100000"/>
              <a:buFont typeface="Arial"/>
              <a:buChar char="−"/>
              <a:tabLst/>
              <a:defRPr/>
            </a:pPr>
            <a:r>
              <a:rPr kumimoji="0" lang="en-US" sz="1100" b="1" i="0" u="none" strike="noStrike" kern="0" cap="none" spc="0" normalizeH="0" baseline="0" noProof="0" dirty="0" smtClean="0">
                <a:ln>
                  <a:noFill/>
                </a:ln>
                <a:solidFill>
                  <a:schemeClr val="bg1"/>
                </a:solidFill>
                <a:effectLst/>
                <a:uLnTx/>
                <a:uFillTx/>
                <a:latin typeface="Arial"/>
                <a:cs typeface="Arial" charset="0"/>
              </a:rPr>
              <a:t>Focus:</a:t>
            </a:r>
            <a:r>
              <a:rPr kumimoji="0" lang="en-US" sz="1100" b="1" i="0" u="none" strike="noStrike" kern="0" cap="none" spc="0" normalizeH="0" noProof="0" dirty="0" smtClean="0">
                <a:ln>
                  <a:noFill/>
                </a:ln>
                <a:solidFill>
                  <a:schemeClr val="bg1"/>
                </a:solidFill>
                <a:effectLst/>
                <a:uLnTx/>
                <a:uFillTx/>
                <a:latin typeface="Arial"/>
                <a:cs typeface="Arial" charset="0"/>
              </a:rPr>
              <a:t> Comparison of implementation protocols of BV with MK; Challenges</a:t>
            </a:r>
            <a:endParaRPr kumimoji="0" lang="en-US" sz="1100" b="1" i="0" u="none" strike="noStrike" kern="0" cap="none" spc="0" normalizeH="0" baseline="0" noProof="0" dirty="0" smtClean="0">
              <a:ln>
                <a:noFill/>
              </a:ln>
              <a:solidFill>
                <a:schemeClr val="bg1"/>
              </a:solidFill>
              <a:effectLst/>
              <a:uLnTx/>
              <a:uFillTx/>
              <a:latin typeface="Arial"/>
              <a:cs typeface="Arial" charset="0"/>
            </a:endParaRPr>
          </a:p>
        </p:txBody>
      </p:sp>
      <p:sp>
        <p:nvSpPr>
          <p:cNvPr id="13" name="Rectangle 3"/>
          <p:cNvSpPr>
            <a:spLocks noChangeArrowheads="1"/>
          </p:cNvSpPr>
          <p:nvPr/>
        </p:nvSpPr>
        <p:spPr bwMode="gray">
          <a:xfrm>
            <a:off x="3232837" y="4262909"/>
            <a:ext cx="7088322" cy="1234001"/>
          </a:xfrm>
          <a:prstGeom prst="rect">
            <a:avLst/>
          </a:prstGeom>
          <a:solidFill>
            <a:schemeClr val="accent1"/>
          </a:solidFill>
          <a:ln w="9525" algn="ctr">
            <a:noFill/>
            <a:miter lim="800000"/>
            <a:headEnd/>
            <a:tailEnd/>
          </a:ln>
        </p:spPr>
        <p:txBody>
          <a:bodyPr lIns="88900" tIns="88900" rIns="88900" bIns="88900" anchor="ctr" anchorCtr="0"/>
          <a:lstStyle/>
          <a:p>
            <a:pPr marL="0" marR="0" lvl="0" indent="0" defTabSz="914400" eaLnBrk="1" fontAlgn="auto" latinLnBrk="0" hangingPunct="1">
              <a:lnSpc>
                <a:spcPct val="100000"/>
              </a:lnSpc>
              <a:spcBef>
                <a:spcPts val="0"/>
              </a:spcBef>
              <a:spcAft>
                <a:spcPts val="0"/>
              </a:spcAft>
              <a:buClr>
                <a:prstClr val="white"/>
              </a:buClr>
              <a:buSzPct val="100000"/>
              <a:buFontTx/>
              <a:buNone/>
              <a:tabLst/>
              <a:defRPr/>
            </a:pPr>
            <a:r>
              <a:rPr kumimoji="0" lang="en-US" sz="1400" b="1" i="0" u="none" strike="noStrike" kern="0" cap="none" spc="0" normalizeH="0" baseline="0" noProof="0" dirty="0" smtClean="0">
                <a:ln>
                  <a:noFill/>
                </a:ln>
                <a:effectLst/>
                <a:uLnTx/>
                <a:uFillTx/>
                <a:latin typeface="Arial"/>
                <a:cs typeface="Arial" charset="0"/>
              </a:rPr>
              <a:t>Aryan </a:t>
            </a:r>
            <a:r>
              <a:rPr kumimoji="0" lang="en-US" sz="1400" b="1" i="1" u="none" strike="noStrike" kern="0" cap="none" spc="0" normalizeH="0" baseline="0" noProof="0" dirty="0" smtClean="0">
                <a:ln>
                  <a:noFill/>
                </a:ln>
                <a:effectLst/>
                <a:uLnTx/>
                <a:uFillTx/>
                <a:latin typeface="Arial"/>
                <a:cs typeface="Arial" charset="0"/>
              </a:rPr>
              <a:t>et.</a:t>
            </a:r>
            <a:r>
              <a:rPr kumimoji="0" lang="en-US" sz="1400" b="1" i="1" u="none" strike="noStrike" kern="0" cap="none" spc="0" normalizeH="0" noProof="0" dirty="0" smtClean="0">
                <a:ln>
                  <a:noFill/>
                </a:ln>
                <a:effectLst/>
                <a:uLnTx/>
                <a:uFillTx/>
                <a:latin typeface="Arial"/>
                <a:cs typeface="Arial" charset="0"/>
              </a:rPr>
              <a:t> al </a:t>
            </a:r>
            <a:r>
              <a:rPr kumimoji="0" lang="en-US" sz="1400" b="1" i="0" u="none" strike="noStrike" kern="0" cap="none" spc="0" normalizeH="0" noProof="0" dirty="0" smtClean="0">
                <a:ln>
                  <a:noFill/>
                </a:ln>
                <a:effectLst/>
                <a:uLnTx/>
                <a:uFillTx/>
                <a:latin typeface="Arial"/>
                <a:cs typeface="Arial" charset="0"/>
              </a:rPr>
              <a:t>(2017)</a:t>
            </a:r>
            <a:endParaRPr kumimoji="0" lang="en-US" sz="1400" b="1" i="0" u="none" strike="noStrike" kern="0" cap="none" spc="0" normalizeH="0" baseline="0" noProof="0" dirty="0" smtClean="0">
              <a:ln>
                <a:noFill/>
              </a:ln>
              <a:effectLst/>
              <a:uLnTx/>
              <a:uFillTx/>
              <a:latin typeface="Arial"/>
              <a:cs typeface="Arial" charset="0"/>
            </a:endParaRPr>
          </a:p>
          <a:p>
            <a:pPr marL="114300" marR="0" lvl="1" indent="-114300" defTabSz="914400" eaLnBrk="1" fontAlgn="auto" latinLnBrk="0" hangingPunct="1">
              <a:lnSpc>
                <a:spcPct val="100000"/>
              </a:lnSpc>
              <a:spcBef>
                <a:spcPts val="600"/>
              </a:spcBef>
              <a:spcAft>
                <a:spcPts val="0"/>
              </a:spcAft>
              <a:buClrTx/>
              <a:buSzPct val="100000"/>
              <a:buFont typeface="Arial"/>
              <a:buChar char="•"/>
              <a:tabLst/>
              <a:defRPr/>
            </a:pPr>
            <a:r>
              <a:rPr lang="en-US" sz="1400" b="1" kern="0" dirty="0" smtClean="0">
                <a:latin typeface="Arial"/>
                <a:cs typeface="Arial" charset="0"/>
              </a:rPr>
              <a:t>37 tanks in </a:t>
            </a:r>
            <a:r>
              <a:rPr lang="en-US" sz="1400" b="1" kern="0" dirty="0" err="1" smtClean="0">
                <a:latin typeface="Arial"/>
                <a:cs typeface="Arial" charset="0"/>
              </a:rPr>
              <a:t>Nirmal</a:t>
            </a:r>
            <a:r>
              <a:rPr lang="en-US" sz="1400" b="1" kern="0" dirty="0" smtClean="0">
                <a:latin typeface="Arial"/>
                <a:cs typeface="Arial" charset="0"/>
              </a:rPr>
              <a:t> (old </a:t>
            </a:r>
            <a:r>
              <a:rPr lang="en-US" sz="1400" b="1" kern="0" dirty="0" err="1" smtClean="0">
                <a:latin typeface="Arial"/>
                <a:cs typeface="Arial" charset="0"/>
              </a:rPr>
              <a:t>Adilabad</a:t>
            </a:r>
            <a:r>
              <a:rPr lang="en-US" sz="1400" b="1" kern="0" dirty="0" smtClean="0">
                <a:latin typeface="Arial"/>
                <a:cs typeface="Arial" charset="0"/>
              </a:rPr>
              <a:t>) and Warangal districts</a:t>
            </a:r>
            <a:endParaRPr kumimoji="0" lang="en-US" sz="1400" b="1" i="0" u="none" strike="noStrike" kern="0" cap="none" spc="0" normalizeH="0" baseline="0" noProof="0" dirty="0" smtClean="0">
              <a:ln>
                <a:noFill/>
              </a:ln>
              <a:effectLst/>
              <a:uLnTx/>
              <a:uFillTx/>
              <a:latin typeface="Arial"/>
              <a:cs typeface="Arial" charset="0"/>
            </a:endParaRPr>
          </a:p>
          <a:p>
            <a:pPr marL="254000" marR="0" lvl="2" indent="-114300" defTabSz="914400" eaLnBrk="1" fontAlgn="auto" latinLnBrk="0" hangingPunct="1">
              <a:lnSpc>
                <a:spcPct val="100000"/>
              </a:lnSpc>
              <a:spcBef>
                <a:spcPts val="600"/>
              </a:spcBef>
              <a:spcAft>
                <a:spcPts val="0"/>
              </a:spcAft>
              <a:buClrTx/>
              <a:buSzPct val="100000"/>
              <a:buFont typeface="Arial"/>
              <a:buChar char="−"/>
              <a:tabLst/>
              <a:defRPr/>
            </a:pPr>
            <a:r>
              <a:rPr lang="en-US" sz="1100" b="1" kern="0" dirty="0" smtClean="0">
                <a:latin typeface="Arial"/>
                <a:cs typeface="Arial" charset="0"/>
              </a:rPr>
              <a:t>Purposive sampling to study impacts of ‘best’ implemented tanks under the program through FGDs (base year: 2014-15)</a:t>
            </a:r>
            <a:endParaRPr lang="en-US" sz="1100" b="1" i="1" kern="0" dirty="0" smtClean="0">
              <a:latin typeface="Arial"/>
              <a:cs typeface="Arial" charset="0"/>
            </a:endParaRPr>
          </a:p>
          <a:p>
            <a:pPr marL="254000" marR="0" lvl="2" indent="-114300" defTabSz="914400" eaLnBrk="1" fontAlgn="auto" latinLnBrk="0" hangingPunct="1">
              <a:lnSpc>
                <a:spcPct val="100000"/>
              </a:lnSpc>
              <a:spcBef>
                <a:spcPts val="600"/>
              </a:spcBef>
              <a:spcAft>
                <a:spcPts val="0"/>
              </a:spcAft>
              <a:buClrTx/>
              <a:buSzPct val="100000"/>
              <a:buFont typeface="Arial"/>
              <a:buChar char="−"/>
              <a:tabLst/>
              <a:defRPr/>
            </a:pPr>
            <a:r>
              <a:rPr kumimoji="0" lang="en-US" sz="1100" b="1" i="0" u="none" strike="noStrike" kern="0" cap="none" spc="0" normalizeH="0" baseline="0" noProof="0" dirty="0" smtClean="0">
                <a:ln>
                  <a:noFill/>
                </a:ln>
                <a:effectLst/>
                <a:uLnTx/>
                <a:uFillTx/>
                <a:latin typeface="Arial"/>
                <a:cs typeface="Arial" charset="0"/>
              </a:rPr>
              <a:t>Focus:</a:t>
            </a:r>
            <a:r>
              <a:rPr kumimoji="0" lang="en-US" sz="1100" b="1" i="0" u="none" strike="noStrike" kern="0" cap="none" spc="0" normalizeH="0" noProof="0" dirty="0" smtClean="0">
                <a:ln>
                  <a:noFill/>
                </a:ln>
                <a:effectLst/>
                <a:uLnTx/>
                <a:uFillTx/>
                <a:latin typeface="Arial"/>
                <a:cs typeface="Arial" charset="0"/>
              </a:rPr>
              <a:t> Impact on irrigation, cropping pattern, water availability, groundwater and livelihoods</a:t>
            </a:r>
            <a:endParaRPr kumimoji="0" lang="en-US" sz="1100" b="1" i="0" u="none" strike="noStrike" kern="0" cap="none" spc="0" normalizeH="0" baseline="0" noProof="0" dirty="0" smtClean="0">
              <a:ln>
                <a:noFill/>
              </a:ln>
              <a:effectLst/>
              <a:uLnTx/>
              <a:uFillTx/>
              <a:latin typeface="Arial"/>
              <a:cs typeface="Arial" charset="0"/>
            </a:endParaRPr>
          </a:p>
        </p:txBody>
      </p:sp>
      <p:sp>
        <p:nvSpPr>
          <p:cNvPr id="14" name="Rectangle 3"/>
          <p:cNvSpPr>
            <a:spLocks noChangeArrowheads="1"/>
          </p:cNvSpPr>
          <p:nvPr/>
        </p:nvSpPr>
        <p:spPr bwMode="gray">
          <a:xfrm>
            <a:off x="4391603" y="5712854"/>
            <a:ext cx="7106714" cy="1056290"/>
          </a:xfrm>
          <a:prstGeom prst="rect">
            <a:avLst/>
          </a:prstGeom>
          <a:solidFill>
            <a:schemeClr val="accent6">
              <a:lumMod val="75000"/>
            </a:schemeClr>
          </a:solidFill>
          <a:ln w="9525" algn="ctr">
            <a:noFill/>
            <a:miter lim="800000"/>
            <a:headEnd/>
            <a:tailEnd/>
          </a:ln>
        </p:spPr>
        <p:txBody>
          <a:bodyPr lIns="88900" tIns="88900" rIns="88900" bIns="88900" anchor="ctr" anchorCtr="0"/>
          <a:lstStyle/>
          <a:p>
            <a:pPr marL="0" marR="0" lvl="0" indent="0" defTabSz="914400" eaLnBrk="1" fontAlgn="auto" latinLnBrk="0" hangingPunct="1">
              <a:lnSpc>
                <a:spcPct val="100000"/>
              </a:lnSpc>
              <a:spcBef>
                <a:spcPts val="0"/>
              </a:spcBef>
              <a:spcAft>
                <a:spcPts val="0"/>
              </a:spcAft>
              <a:buClr>
                <a:prstClr val="white"/>
              </a:buClr>
              <a:buSzPct val="100000"/>
              <a:buFontTx/>
              <a:buNone/>
              <a:tabLst/>
              <a:defRPr/>
            </a:pPr>
            <a:r>
              <a:rPr kumimoji="0" lang="en-US" sz="1400" b="1" i="0" u="none" strike="noStrike" kern="0" cap="none" spc="0" normalizeH="0" baseline="0" noProof="0" dirty="0" smtClean="0">
                <a:ln>
                  <a:noFill/>
                </a:ln>
                <a:solidFill>
                  <a:schemeClr val="bg1"/>
                </a:solidFill>
                <a:effectLst/>
                <a:uLnTx/>
                <a:uFillTx/>
                <a:latin typeface="Arial"/>
                <a:cs typeface="Arial" charset="0"/>
              </a:rPr>
              <a:t>Shah </a:t>
            </a:r>
            <a:r>
              <a:rPr kumimoji="0" lang="en-US" sz="1400" b="1" i="1" u="none" strike="noStrike" kern="0" cap="none" spc="0" normalizeH="0" baseline="0" noProof="0" dirty="0" smtClean="0">
                <a:ln>
                  <a:noFill/>
                </a:ln>
                <a:solidFill>
                  <a:schemeClr val="bg1"/>
                </a:solidFill>
                <a:effectLst/>
                <a:uLnTx/>
                <a:uFillTx/>
                <a:latin typeface="Arial"/>
                <a:cs typeface="Arial" charset="0"/>
              </a:rPr>
              <a:t>et. </a:t>
            </a:r>
            <a:r>
              <a:rPr lang="en-US" sz="1400" b="1" i="1" kern="0" dirty="0" smtClean="0">
                <a:solidFill>
                  <a:schemeClr val="bg1"/>
                </a:solidFill>
                <a:latin typeface="Arial"/>
                <a:cs typeface="Arial" charset="0"/>
              </a:rPr>
              <a:t>al</a:t>
            </a:r>
            <a:r>
              <a:rPr kumimoji="0" lang="en-US" sz="1400" b="1" i="1" u="none" strike="noStrike" kern="0" cap="none" spc="0" normalizeH="0" baseline="0" noProof="0" dirty="0" smtClean="0">
                <a:ln>
                  <a:noFill/>
                </a:ln>
                <a:solidFill>
                  <a:schemeClr val="bg1"/>
                </a:solidFill>
                <a:effectLst/>
                <a:uLnTx/>
                <a:uFillTx/>
                <a:latin typeface="Arial"/>
                <a:cs typeface="Arial" charset="0"/>
              </a:rPr>
              <a:t> </a:t>
            </a:r>
            <a:r>
              <a:rPr kumimoji="0" lang="en-US" sz="1400" b="1" i="0" u="none" strike="noStrike" kern="0" cap="none" spc="0" normalizeH="0" noProof="0" dirty="0" smtClean="0">
                <a:ln>
                  <a:noFill/>
                </a:ln>
                <a:solidFill>
                  <a:schemeClr val="bg1"/>
                </a:solidFill>
                <a:effectLst/>
                <a:uLnTx/>
                <a:uFillTx/>
                <a:latin typeface="Arial"/>
                <a:cs typeface="Arial" charset="0"/>
              </a:rPr>
              <a:t>(2017)</a:t>
            </a:r>
            <a:endParaRPr kumimoji="0" lang="en-US" sz="1400" b="1" i="0" u="none" strike="noStrike" kern="0" cap="none" spc="0" normalizeH="0" baseline="0" noProof="0" dirty="0" smtClean="0">
              <a:ln>
                <a:noFill/>
              </a:ln>
              <a:solidFill>
                <a:schemeClr val="bg1"/>
              </a:solidFill>
              <a:effectLst/>
              <a:uLnTx/>
              <a:uFillTx/>
              <a:latin typeface="Arial"/>
              <a:cs typeface="Arial" charset="0"/>
            </a:endParaRPr>
          </a:p>
          <a:p>
            <a:pPr marL="114300" marR="0" lvl="1" indent="-114300" defTabSz="914400" eaLnBrk="1" fontAlgn="auto" latinLnBrk="0" hangingPunct="1">
              <a:lnSpc>
                <a:spcPct val="100000"/>
              </a:lnSpc>
              <a:spcBef>
                <a:spcPts val="600"/>
              </a:spcBef>
              <a:spcAft>
                <a:spcPts val="0"/>
              </a:spcAft>
              <a:buClrTx/>
              <a:buSzPct val="100000"/>
              <a:buFont typeface="Arial"/>
              <a:buChar char="•"/>
              <a:tabLst/>
              <a:defRPr/>
            </a:pPr>
            <a:r>
              <a:rPr lang="en-US" sz="1400" b="1" kern="0" dirty="0" smtClean="0">
                <a:solidFill>
                  <a:schemeClr val="bg1"/>
                </a:solidFill>
                <a:latin typeface="Arial"/>
                <a:cs typeface="Arial" charset="0"/>
              </a:rPr>
              <a:t>15 tanks in </a:t>
            </a:r>
            <a:r>
              <a:rPr lang="en-US" sz="1400" b="1" kern="0" dirty="0" err="1" smtClean="0">
                <a:solidFill>
                  <a:schemeClr val="bg1"/>
                </a:solidFill>
                <a:latin typeface="Arial"/>
                <a:cs typeface="Arial" charset="0"/>
              </a:rPr>
              <a:t>Nirmal</a:t>
            </a:r>
            <a:r>
              <a:rPr lang="en-US" sz="1400" b="1" kern="0" dirty="0" smtClean="0">
                <a:solidFill>
                  <a:schemeClr val="bg1"/>
                </a:solidFill>
                <a:latin typeface="Arial"/>
                <a:cs typeface="Arial" charset="0"/>
              </a:rPr>
              <a:t>, Warangal, </a:t>
            </a:r>
            <a:r>
              <a:rPr lang="en-US" sz="1400" b="1" kern="0" dirty="0" err="1" smtClean="0">
                <a:solidFill>
                  <a:schemeClr val="bg1"/>
                </a:solidFill>
                <a:latin typeface="Arial"/>
                <a:cs typeface="Arial" charset="0"/>
              </a:rPr>
              <a:t>Karimnagar</a:t>
            </a:r>
            <a:r>
              <a:rPr lang="en-US" sz="1400" b="1" kern="0" dirty="0" smtClean="0">
                <a:solidFill>
                  <a:schemeClr val="bg1"/>
                </a:solidFill>
                <a:latin typeface="Arial"/>
                <a:cs typeface="Arial" charset="0"/>
              </a:rPr>
              <a:t> and </a:t>
            </a:r>
            <a:r>
              <a:rPr lang="en-US" sz="1400" b="1" kern="0" dirty="0" err="1" smtClean="0">
                <a:solidFill>
                  <a:schemeClr val="bg1"/>
                </a:solidFill>
                <a:latin typeface="Arial"/>
                <a:cs typeface="Arial" charset="0"/>
              </a:rPr>
              <a:t>Naldonda</a:t>
            </a:r>
            <a:r>
              <a:rPr lang="en-US" sz="1400" b="1" kern="0" dirty="0" smtClean="0">
                <a:solidFill>
                  <a:schemeClr val="bg1"/>
                </a:solidFill>
                <a:latin typeface="Arial"/>
                <a:cs typeface="Arial" charset="0"/>
              </a:rPr>
              <a:t> districts</a:t>
            </a:r>
            <a:endParaRPr kumimoji="0" lang="en-US" sz="1400" b="1" i="0" u="none" strike="noStrike" kern="0" cap="none" spc="0" normalizeH="0" baseline="0" noProof="0" dirty="0" smtClean="0">
              <a:ln>
                <a:noFill/>
              </a:ln>
              <a:solidFill>
                <a:schemeClr val="bg1"/>
              </a:solidFill>
              <a:effectLst/>
              <a:uLnTx/>
              <a:uFillTx/>
              <a:latin typeface="Arial"/>
              <a:cs typeface="Arial" charset="0"/>
            </a:endParaRPr>
          </a:p>
          <a:p>
            <a:pPr marL="254000" marR="0" lvl="2" indent="-114300" defTabSz="914400" eaLnBrk="1" fontAlgn="auto" latinLnBrk="0" hangingPunct="1">
              <a:lnSpc>
                <a:spcPct val="100000"/>
              </a:lnSpc>
              <a:spcBef>
                <a:spcPts val="600"/>
              </a:spcBef>
              <a:spcAft>
                <a:spcPts val="0"/>
              </a:spcAft>
              <a:buClrTx/>
              <a:buSzPct val="100000"/>
              <a:buFont typeface="Arial"/>
              <a:buChar char="−"/>
              <a:tabLst/>
              <a:defRPr/>
            </a:pPr>
            <a:r>
              <a:rPr kumimoji="0" lang="en-US" sz="1100" b="1" i="0" u="none" strike="noStrike" kern="0" cap="none" spc="0" normalizeH="0" baseline="0" noProof="0" dirty="0" smtClean="0">
                <a:ln>
                  <a:noFill/>
                </a:ln>
                <a:solidFill>
                  <a:schemeClr val="bg1"/>
                </a:solidFill>
                <a:effectLst/>
                <a:uLnTx/>
                <a:uFillTx/>
                <a:latin typeface="Arial"/>
                <a:cs typeface="Arial" charset="0"/>
              </a:rPr>
              <a:t>Randomly</a:t>
            </a:r>
            <a:r>
              <a:rPr kumimoji="0" lang="en-US" sz="1100" b="1" i="0" u="none" strike="noStrike" kern="0" cap="none" spc="0" normalizeH="0" noProof="0" dirty="0" smtClean="0">
                <a:ln>
                  <a:noFill/>
                </a:ln>
                <a:solidFill>
                  <a:schemeClr val="bg1"/>
                </a:solidFill>
                <a:effectLst/>
                <a:uLnTx/>
                <a:uFillTx/>
                <a:latin typeface="Arial"/>
                <a:cs typeface="Arial" charset="0"/>
              </a:rPr>
              <a:t> selected tanks completed in Phase 1/2; Conducted FGDs </a:t>
            </a:r>
            <a:r>
              <a:rPr lang="en-US" sz="1100" b="1" kern="0" dirty="0" smtClean="0">
                <a:solidFill>
                  <a:schemeClr val="bg1"/>
                </a:solidFill>
                <a:latin typeface="Arial"/>
                <a:cs typeface="Arial" charset="0"/>
              </a:rPr>
              <a:t>with farmers in tank commands</a:t>
            </a:r>
            <a:endParaRPr kumimoji="0" lang="en-US" sz="1100" b="1" i="0" u="none" strike="noStrike" kern="0" cap="none" spc="0" normalizeH="0" noProof="0" dirty="0" smtClean="0">
              <a:ln>
                <a:noFill/>
              </a:ln>
              <a:solidFill>
                <a:schemeClr val="bg1"/>
              </a:solidFill>
              <a:effectLst/>
              <a:uLnTx/>
              <a:uFillTx/>
              <a:latin typeface="Arial"/>
              <a:cs typeface="Arial" charset="0"/>
            </a:endParaRPr>
          </a:p>
          <a:p>
            <a:pPr marL="254000" marR="0" lvl="2" indent="-114300" defTabSz="914400" eaLnBrk="1" fontAlgn="auto" latinLnBrk="0" hangingPunct="1">
              <a:lnSpc>
                <a:spcPct val="100000"/>
              </a:lnSpc>
              <a:spcBef>
                <a:spcPts val="600"/>
              </a:spcBef>
              <a:spcAft>
                <a:spcPts val="0"/>
              </a:spcAft>
              <a:buClrTx/>
              <a:buSzPct val="100000"/>
              <a:buFont typeface="Arial"/>
              <a:buChar char="−"/>
              <a:tabLst/>
              <a:defRPr/>
            </a:pPr>
            <a:r>
              <a:rPr kumimoji="0" lang="en-US" sz="1100" b="1" i="0" u="none" strike="noStrike" kern="0" cap="none" spc="0" normalizeH="0" baseline="0" noProof="0" dirty="0" smtClean="0">
                <a:ln>
                  <a:noFill/>
                </a:ln>
                <a:solidFill>
                  <a:schemeClr val="bg1"/>
                </a:solidFill>
                <a:effectLst/>
                <a:uLnTx/>
                <a:uFillTx/>
                <a:latin typeface="Arial"/>
                <a:cs typeface="Arial" charset="0"/>
              </a:rPr>
              <a:t>Focus:</a:t>
            </a:r>
            <a:r>
              <a:rPr kumimoji="0" lang="en-US" sz="1100" b="1" i="0" u="none" strike="noStrike" kern="0" cap="none" spc="0" normalizeH="0" noProof="0" dirty="0" smtClean="0">
                <a:ln>
                  <a:noFill/>
                </a:ln>
                <a:solidFill>
                  <a:schemeClr val="bg1"/>
                </a:solidFill>
                <a:effectLst/>
                <a:uLnTx/>
                <a:uFillTx/>
                <a:latin typeface="Arial"/>
                <a:cs typeface="Arial" charset="0"/>
              </a:rPr>
              <a:t> Components repaired, AES provided, Community participation, Traditional </a:t>
            </a:r>
            <a:r>
              <a:rPr lang="en-US" sz="1100" b="1" kern="0" dirty="0" err="1">
                <a:solidFill>
                  <a:schemeClr val="bg1"/>
                </a:solidFill>
                <a:latin typeface="Arial"/>
                <a:cs typeface="Arial" charset="0"/>
              </a:rPr>
              <a:t>I</a:t>
            </a:r>
            <a:r>
              <a:rPr kumimoji="0" lang="en-US" sz="1100" b="1" i="0" u="none" strike="noStrike" kern="0" cap="none" spc="0" normalizeH="0" noProof="0" dirty="0" err="1" smtClean="0">
                <a:ln>
                  <a:noFill/>
                </a:ln>
                <a:solidFill>
                  <a:schemeClr val="bg1"/>
                </a:solidFill>
                <a:effectLst/>
                <a:uLnTx/>
                <a:uFillTx/>
                <a:latin typeface="Arial"/>
                <a:cs typeface="Arial" charset="0"/>
              </a:rPr>
              <a:t>nsitutions</a:t>
            </a:r>
            <a:endParaRPr kumimoji="0" lang="en-US" sz="1100" b="1" i="0" u="none" strike="noStrike" kern="0" cap="none" spc="0" normalizeH="0" baseline="0" noProof="0" dirty="0" smtClean="0">
              <a:ln>
                <a:noFill/>
              </a:ln>
              <a:solidFill>
                <a:schemeClr val="bg1"/>
              </a:solidFill>
              <a:effectLst/>
              <a:uLnTx/>
              <a:uFillTx/>
              <a:latin typeface="Arial"/>
              <a:cs typeface="Arial" charset="0"/>
            </a:endParaRPr>
          </a:p>
        </p:txBody>
      </p:sp>
      <p:cxnSp>
        <p:nvCxnSpPr>
          <p:cNvPr id="15" name="Elbow Connector 14"/>
          <p:cNvCxnSpPr/>
          <p:nvPr/>
        </p:nvCxnSpPr>
        <p:spPr>
          <a:xfrm rot="16200000" flipH="1">
            <a:off x="3751523" y="5600919"/>
            <a:ext cx="731520" cy="548640"/>
          </a:xfrm>
          <a:prstGeom prst="bentConnector2">
            <a:avLst/>
          </a:prstGeom>
          <a:noFill/>
          <a:ln w="9525">
            <a:solidFill>
              <a:srgbClr val="8C8C8C"/>
            </a:solidFill>
            <a:round/>
            <a:headEnd type="none" w="med" len="med"/>
            <a:tailEnd type="triangle" w="med" len="med"/>
          </a:ln>
        </p:spPr>
      </p:cxnSp>
    </p:spTree>
    <p:extLst>
      <p:ext uri="{BB962C8B-B14F-4D97-AF65-F5344CB8AC3E}">
        <p14:creationId xmlns:p14="http://schemas.microsoft.com/office/powerpoint/2010/main" val="462448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1"/>
            <a:ext cx="10515600" cy="906627"/>
          </a:xfrm>
        </p:spPr>
        <p:txBody>
          <a:bodyPr>
            <a:normAutofit fontScale="90000"/>
          </a:bodyPr>
          <a:lstStyle/>
          <a:p>
            <a:r>
              <a:rPr lang="en-GB" dirty="0" smtClean="0"/>
              <a:t>Findings</a:t>
            </a:r>
            <a:br>
              <a:rPr lang="en-GB" dirty="0" smtClean="0"/>
            </a:br>
            <a:r>
              <a:rPr lang="en-GB" sz="3100" dirty="0" smtClean="0"/>
              <a:t>Impact on irrigated agriculture</a:t>
            </a:r>
            <a:endParaRPr lang="en-GB" dirty="0"/>
          </a:p>
        </p:txBody>
      </p:sp>
      <p:graphicFrame>
        <p:nvGraphicFramePr>
          <p:cNvPr id="4" name="Chart 3"/>
          <p:cNvGraphicFramePr/>
          <p:nvPr>
            <p:extLst>
              <p:ext uri="{D42A27DB-BD31-4B8C-83A1-F6EECF244321}">
                <p14:modId xmlns:p14="http://schemas.microsoft.com/office/powerpoint/2010/main" val="770975711"/>
              </p:ext>
            </p:extLst>
          </p:nvPr>
        </p:nvGraphicFramePr>
        <p:xfrm>
          <a:off x="707050" y="1660633"/>
          <a:ext cx="6597640" cy="3111064"/>
        </p:xfrm>
        <a:graphic>
          <a:graphicData uri="http://schemas.openxmlformats.org/drawingml/2006/chart">
            <c:chart xmlns:c="http://schemas.openxmlformats.org/drawingml/2006/chart" xmlns:r="http://schemas.openxmlformats.org/officeDocument/2006/relationships" r:id="rId2"/>
          </a:graphicData>
        </a:graphic>
      </p:graphicFrame>
      <p:sp>
        <p:nvSpPr>
          <p:cNvPr id="9" name="AutoShape 12"/>
          <p:cNvSpPr>
            <a:spLocks noChangeArrowheads="1"/>
          </p:cNvSpPr>
          <p:nvPr/>
        </p:nvSpPr>
        <p:spPr bwMode="auto">
          <a:xfrm>
            <a:off x="7388124" y="1760371"/>
            <a:ext cx="288397" cy="2868378"/>
          </a:xfrm>
          <a:prstGeom prst="homePlate">
            <a:avLst>
              <a:gd name="adj" fmla="val 100000"/>
            </a:avLst>
          </a:prstGeom>
          <a:solidFill>
            <a:srgbClr val="8C8C8C"/>
          </a:solidFill>
          <a:ln w="6350" algn="ctr">
            <a:noFill/>
            <a:miter lim="800000"/>
            <a:headEnd/>
            <a:tailEnd/>
          </a:ln>
        </p:spPr>
        <p:txBody>
          <a:bodyPr wrap="square" lIns="88900" tIns="88900" rIns="88900" bIns="889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rial"/>
            </a:endParaRPr>
          </a:p>
        </p:txBody>
      </p:sp>
      <p:sp>
        <p:nvSpPr>
          <p:cNvPr id="10" name="Rectangle 19"/>
          <p:cNvSpPr>
            <a:spLocks noChangeArrowheads="1"/>
          </p:cNvSpPr>
          <p:nvPr/>
        </p:nvSpPr>
        <p:spPr bwMode="auto">
          <a:xfrm>
            <a:off x="8021499" y="1760953"/>
            <a:ext cx="3931389" cy="2867796"/>
          </a:xfrm>
          <a:prstGeom prst="rect">
            <a:avLst/>
          </a:prstGeom>
          <a:solidFill>
            <a:schemeClr val="accent6">
              <a:lumMod val="60000"/>
              <a:lumOff val="40000"/>
            </a:schemeClr>
          </a:solidFill>
          <a:ln w="19050" algn="ctr">
            <a:noFill/>
            <a:miter lim="800000"/>
            <a:headEnd/>
            <a:tailEnd/>
          </a:ln>
        </p:spPr>
        <p:txBody>
          <a:bodyPr wrap="square" lIns="88900" tIns="88900" rIns="88900" bIns="88900" anchor="ctr"/>
          <a:lstStyle/>
          <a:p>
            <a:pPr marL="285750" lvl="0" indent="-285750" defTabSz="914400">
              <a:buFont typeface="Arial" charset="0"/>
              <a:buChar char="•"/>
              <a:defRPr/>
            </a:pPr>
            <a:r>
              <a:rPr lang="en-IN" sz="1400" dirty="0" smtClean="0"/>
              <a:t>&lt;10 </a:t>
            </a:r>
            <a:r>
              <a:rPr lang="en-IN" sz="1400" dirty="0"/>
              <a:t>per cent of the increase in </a:t>
            </a:r>
            <a:r>
              <a:rPr lang="en-IN" sz="1400" i="1" dirty="0" err="1"/>
              <a:t>Kharif</a:t>
            </a:r>
            <a:r>
              <a:rPr lang="en-IN" sz="1400" i="1" dirty="0"/>
              <a:t> </a:t>
            </a:r>
            <a:r>
              <a:rPr lang="en-IN" sz="1400" dirty="0"/>
              <a:t>area and less than 50 per cent of the increase in </a:t>
            </a:r>
            <a:r>
              <a:rPr lang="en-IN" sz="1400" i="1" dirty="0"/>
              <a:t>Rabi </a:t>
            </a:r>
            <a:r>
              <a:rPr lang="en-IN" sz="1400" dirty="0"/>
              <a:t>area can be explained by additional tank </a:t>
            </a:r>
            <a:r>
              <a:rPr lang="en-IN" sz="1400" dirty="0" smtClean="0"/>
              <a:t>storage </a:t>
            </a:r>
          </a:p>
          <a:p>
            <a:pPr marL="285750" lvl="0" indent="-285750" defTabSz="914400">
              <a:buFont typeface="Arial" charset="0"/>
              <a:buChar char="•"/>
              <a:defRPr/>
            </a:pPr>
            <a:r>
              <a:rPr lang="en-IN" sz="1400" dirty="0" smtClean="0"/>
              <a:t>The high figures figures can be explained by:</a:t>
            </a:r>
          </a:p>
          <a:p>
            <a:pPr lvl="0" defTabSz="914400">
              <a:defRPr/>
            </a:pPr>
            <a:r>
              <a:rPr lang="en-IN" sz="1400" dirty="0" smtClean="0"/>
              <a:t>[a</a:t>
            </a:r>
            <a:r>
              <a:rPr lang="en-IN" sz="1400" dirty="0"/>
              <a:t>] deficit rainfall in base year, 2014-15; </a:t>
            </a:r>
            <a:endParaRPr lang="en-IN" sz="1400" dirty="0"/>
          </a:p>
          <a:p>
            <a:pPr lvl="0" defTabSz="914400">
              <a:defRPr/>
            </a:pPr>
            <a:r>
              <a:rPr lang="en-IN" sz="1400" dirty="0" smtClean="0"/>
              <a:t>[</a:t>
            </a:r>
            <a:r>
              <a:rPr lang="en-IN" sz="1400" dirty="0"/>
              <a:t>b] </a:t>
            </a:r>
            <a:r>
              <a:rPr lang="en-IN" sz="1400" dirty="0" smtClean="0"/>
              <a:t>repairs </a:t>
            </a:r>
            <a:r>
              <a:rPr lang="en-IN" sz="1400" dirty="0"/>
              <a:t>preventing any leakage to render floodplains around tanks cultivable; and </a:t>
            </a:r>
            <a:endParaRPr lang="en-IN" sz="1400" dirty="0"/>
          </a:p>
          <a:p>
            <a:pPr lvl="0" defTabSz="914400">
              <a:defRPr/>
            </a:pPr>
            <a:r>
              <a:rPr lang="en-IN" sz="1400" dirty="0" smtClean="0"/>
              <a:t>[</a:t>
            </a:r>
            <a:r>
              <a:rPr lang="en-IN" sz="1400" dirty="0"/>
              <a:t>c] these numbers do not represent the “</a:t>
            </a:r>
            <a:r>
              <a:rPr lang="en-IN" sz="1400" i="1" dirty="0"/>
              <a:t>average</a:t>
            </a:r>
            <a:r>
              <a:rPr lang="en-IN" sz="1400" dirty="0"/>
              <a:t>” scenario as their sample was purposively biased.</a:t>
            </a:r>
            <a:r>
              <a:rPr lang="en-GB" sz="1400" dirty="0"/>
              <a:t> </a:t>
            </a:r>
            <a:endParaRPr kumimoji="0" lang="en-US" altLang="ja-JP" sz="1400" i="0" u="none" strike="noStrike" kern="0" cap="none" spc="0" normalizeH="0" baseline="0" noProof="0" dirty="0">
              <a:ln>
                <a:noFill/>
              </a:ln>
              <a:effectLst/>
              <a:uLnTx/>
              <a:uFillTx/>
              <a:latin typeface="Arial"/>
              <a:ea typeface="ＭＳ Ｐゴシック" pitchFamily="50" charset="-128"/>
            </a:endParaRPr>
          </a:p>
        </p:txBody>
      </p:sp>
      <p:cxnSp>
        <p:nvCxnSpPr>
          <p:cNvPr id="12" name="Curved Connector 11"/>
          <p:cNvCxnSpPr/>
          <p:nvPr/>
        </p:nvCxnSpPr>
        <p:spPr>
          <a:xfrm flipV="1">
            <a:off x="5118538" y="1366345"/>
            <a:ext cx="2711669" cy="651641"/>
          </a:xfrm>
          <a:prstGeom prst="curvedConnector3">
            <a:avLst>
              <a:gd name="adj1" fmla="val -15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6800193" y="3678621"/>
            <a:ext cx="1923393" cy="1587062"/>
          </a:xfrm>
          <a:prstGeom prst="curvedConnector3">
            <a:avLst>
              <a:gd name="adj1" fmla="val 11749"/>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30207" y="1240221"/>
            <a:ext cx="1944414" cy="369332"/>
          </a:xfrm>
          <a:prstGeom prst="rect">
            <a:avLst/>
          </a:prstGeom>
          <a:noFill/>
        </p:spPr>
        <p:txBody>
          <a:bodyPr wrap="square" rtlCol="0">
            <a:spAutoFit/>
          </a:bodyPr>
          <a:lstStyle/>
          <a:p>
            <a:r>
              <a:rPr lang="en-GB" dirty="0" smtClean="0"/>
              <a:t>196% in </a:t>
            </a:r>
            <a:r>
              <a:rPr lang="en-GB" dirty="0" err="1" smtClean="0"/>
              <a:t>Kharif</a:t>
            </a:r>
            <a:endParaRPr lang="en-GB" dirty="0"/>
          </a:p>
        </p:txBody>
      </p:sp>
      <p:sp>
        <p:nvSpPr>
          <p:cNvPr id="18" name="TextBox 17"/>
          <p:cNvSpPr txBox="1"/>
          <p:nvPr/>
        </p:nvSpPr>
        <p:spPr>
          <a:xfrm>
            <a:off x="8671035" y="5081017"/>
            <a:ext cx="1944414" cy="369332"/>
          </a:xfrm>
          <a:prstGeom prst="rect">
            <a:avLst/>
          </a:prstGeom>
          <a:noFill/>
        </p:spPr>
        <p:txBody>
          <a:bodyPr wrap="square" rtlCol="0">
            <a:spAutoFit/>
          </a:bodyPr>
          <a:lstStyle/>
          <a:p>
            <a:r>
              <a:rPr lang="en-GB" dirty="0" smtClean="0"/>
              <a:t>159% in Rabi</a:t>
            </a:r>
            <a:endParaRPr lang="en-GB" dirty="0"/>
          </a:p>
        </p:txBody>
      </p:sp>
      <p:sp>
        <p:nvSpPr>
          <p:cNvPr id="19" name="Oval 18"/>
          <p:cNvSpPr/>
          <p:nvPr/>
        </p:nvSpPr>
        <p:spPr bwMode="gray">
          <a:xfrm>
            <a:off x="4938549" y="5081017"/>
            <a:ext cx="2314901" cy="1656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r>
              <a:rPr lang="en-US" sz="1400" dirty="0" smtClean="0">
                <a:solidFill>
                  <a:schemeClr val="bg1"/>
                </a:solidFill>
              </a:rPr>
              <a:t>Mainly due to expansion of </a:t>
            </a:r>
            <a:r>
              <a:rPr lang="en-US" sz="1400" smtClean="0">
                <a:solidFill>
                  <a:schemeClr val="bg1"/>
                </a:solidFill>
              </a:rPr>
              <a:t>paddy cultivation in both seasons</a:t>
            </a:r>
            <a:endParaRPr lang="en-US" sz="1400" dirty="0">
              <a:solidFill>
                <a:schemeClr val="bg1"/>
              </a:solidFill>
            </a:endParaRPr>
          </a:p>
        </p:txBody>
      </p:sp>
    </p:spTree>
    <p:extLst>
      <p:ext uri="{BB962C8B-B14F-4D97-AF65-F5344CB8AC3E}">
        <p14:creationId xmlns:p14="http://schemas.microsoft.com/office/powerpoint/2010/main" val="1418173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649" y="0"/>
            <a:ext cx="10515600" cy="1325563"/>
          </a:xfrm>
        </p:spPr>
        <p:txBody>
          <a:bodyPr>
            <a:normAutofit/>
          </a:bodyPr>
          <a:lstStyle/>
          <a:p>
            <a:r>
              <a:rPr lang="en-GB" sz="4000" dirty="0">
                <a:solidFill>
                  <a:prstClr val="black"/>
                </a:solidFill>
              </a:rPr>
              <a:t>Findings</a:t>
            </a:r>
            <a:br>
              <a:rPr lang="en-GB" sz="4000" dirty="0">
                <a:solidFill>
                  <a:prstClr val="black"/>
                </a:solidFill>
              </a:rPr>
            </a:br>
            <a:r>
              <a:rPr lang="en-GB" sz="2800" dirty="0">
                <a:solidFill>
                  <a:prstClr val="black"/>
                </a:solidFill>
              </a:rPr>
              <a:t>Impact on </a:t>
            </a:r>
            <a:r>
              <a:rPr lang="en-GB" sz="2800" dirty="0" smtClean="0">
                <a:solidFill>
                  <a:prstClr val="black"/>
                </a:solidFill>
              </a:rPr>
              <a:t>soil productivity </a:t>
            </a:r>
            <a:r>
              <a:rPr lang="en-GB" sz="2800" dirty="0">
                <a:solidFill>
                  <a:prstClr val="black"/>
                </a:solidFill>
              </a:rPr>
              <a:t>and </a:t>
            </a:r>
            <a:r>
              <a:rPr lang="en-GB" sz="2800" dirty="0" smtClean="0">
                <a:solidFill>
                  <a:prstClr val="black"/>
                </a:solidFill>
              </a:rPr>
              <a:t>cultivation cost</a:t>
            </a:r>
            <a:endParaRPr lang="en-GB" sz="2800" dirty="0"/>
          </a:p>
        </p:txBody>
      </p:sp>
      <p:graphicFrame>
        <p:nvGraphicFramePr>
          <p:cNvPr id="5" name="Table 4"/>
          <p:cNvGraphicFramePr>
            <a:graphicFrameLocks noGrp="1"/>
          </p:cNvGraphicFramePr>
          <p:nvPr>
            <p:extLst>
              <p:ext uri="{D42A27DB-BD31-4B8C-83A1-F6EECF244321}">
                <p14:modId xmlns:p14="http://schemas.microsoft.com/office/powerpoint/2010/main" val="1213854071"/>
              </p:ext>
            </p:extLst>
          </p:nvPr>
        </p:nvGraphicFramePr>
        <p:xfrm>
          <a:off x="951405" y="4476356"/>
          <a:ext cx="10515600" cy="1463040"/>
        </p:xfrm>
        <a:graphic>
          <a:graphicData uri="http://schemas.openxmlformats.org/drawingml/2006/table">
            <a:tbl>
              <a:tblPr firstRow="1" firstCol="1" bandRow="1"/>
              <a:tblGrid>
                <a:gridCol w="1314450"/>
                <a:gridCol w="1314450"/>
                <a:gridCol w="1314450"/>
                <a:gridCol w="1314450"/>
                <a:gridCol w="1314450"/>
                <a:gridCol w="1314450"/>
                <a:gridCol w="1314450"/>
                <a:gridCol w="1314450"/>
              </a:tblGrid>
              <a:tr h="190500">
                <a:tc>
                  <a:txBody>
                    <a:bodyPr/>
                    <a:lstStyle/>
                    <a:p>
                      <a:pPr>
                        <a:spcAft>
                          <a:spcPts val="0"/>
                        </a:spcAft>
                      </a:pPr>
                      <a:r>
                        <a:rPr lang="en-GB" sz="1600" b="1">
                          <a:solidFill>
                            <a:srgbClr val="000000"/>
                          </a:solidFill>
                          <a:effectLst/>
                          <a:latin typeface="Times New Roman" charset="0"/>
                          <a:ea typeface="Times New Roman" charset="0"/>
                        </a:rPr>
                        <a:t> </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FFFFFF"/>
                    </a:solidFill>
                  </a:tcPr>
                </a:tc>
                <a:tc gridSpan="3">
                  <a:txBody>
                    <a:bodyPr/>
                    <a:lstStyle/>
                    <a:p>
                      <a:pPr algn="ctr">
                        <a:spcAft>
                          <a:spcPts val="0"/>
                        </a:spcAft>
                      </a:pPr>
                      <a:r>
                        <a:rPr lang="en-GB" sz="1600" b="1">
                          <a:solidFill>
                            <a:srgbClr val="000000"/>
                          </a:solidFill>
                          <a:effectLst/>
                          <a:latin typeface="Times New Roman" charset="0"/>
                          <a:ea typeface="Times New Roman" charset="0"/>
                        </a:rPr>
                        <a:t>Cost of chemical fertiliser (Rs.)</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spcAft>
                          <a:spcPts val="0"/>
                        </a:spcAft>
                      </a:pPr>
                      <a:r>
                        <a:rPr lang="en-GB" sz="1600" b="1">
                          <a:solidFill>
                            <a:srgbClr val="000000"/>
                          </a:solidFill>
                          <a:effectLst/>
                          <a:latin typeface="Times New Roman" charset="0"/>
                          <a:ea typeface="Times New Roman" charset="0"/>
                        </a:rPr>
                        <a:t> </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FFFFFF"/>
                    </a:solidFill>
                  </a:tcPr>
                </a:tc>
                <a:tc>
                  <a:txBody>
                    <a:bodyPr/>
                    <a:lstStyle/>
                    <a:p>
                      <a:pPr>
                        <a:spcAft>
                          <a:spcPts val="0"/>
                        </a:spcAft>
                      </a:pPr>
                      <a:r>
                        <a:rPr lang="en-GB" sz="1600" b="1">
                          <a:solidFill>
                            <a:srgbClr val="000000"/>
                          </a:solidFill>
                          <a:effectLst/>
                          <a:latin typeface="Times New Roman" charset="0"/>
                          <a:ea typeface="Times New Roman" charset="0"/>
                        </a:rPr>
                        <a:t> </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FFFFFF"/>
                    </a:solidFill>
                  </a:tcPr>
                </a:tc>
                <a:tc gridSpan="2">
                  <a:txBody>
                    <a:bodyPr/>
                    <a:lstStyle/>
                    <a:p>
                      <a:pPr algn="ctr">
                        <a:spcAft>
                          <a:spcPts val="0"/>
                        </a:spcAft>
                      </a:pPr>
                      <a:r>
                        <a:rPr lang="en-GB" sz="1600" b="1">
                          <a:solidFill>
                            <a:srgbClr val="000000"/>
                          </a:solidFill>
                          <a:effectLst/>
                          <a:latin typeface="Times New Roman" charset="0"/>
                          <a:ea typeface="Times New Roman" charset="0"/>
                        </a:rPr>
                        <a:t>Profit (Rs.)</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solidFill>
                      <a:srgbClr val="FFFFFF"/>
                    </a:solidFill>
                  </a:tcPr>
                </a:tc>
                <a:tc hMerge="1">
                  <a:txBody>
                    <a:bodyPr/>
                    <a:lstStyle/>
                    <a:p>
                      <a:endParaRPr lang="en-GB"/>
                    </a:p>
                  </a:txBody>
                  <a:tcPr/>
                </a:tc>
              </a:tr>
              <a:tr h="190500">
                <a:tc>
                  <a:txBody>
                    <a:bodyPr/>
                    <a:lstStyle/>
                    <a:p>
                      <a:pPr>
                        <a:spcAft>
                          <a:spcPts val="0"/>
                        </a:spcAft>
                      </a:pPr>
                      <a:r>
                        <a:rPr lang="en-GB" sz="1600" b="1" dirty="0">
                          <a:solidFill>
                            <a:srgbClr val="000000"/>
                          </a:solidFill>
                          <a:effectLst/>
                          <a:latin typeface="Times New Roman" charset="0"/>
                          <a:ea typeface="Times New Roman" charset="0"/>
                        </a:rPr>
                        <a:t>Crop</a:t>
                      </a:r>
                      <a:endParaRPr lang="en-GB" sz="1800" dirty="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spcAft>
                          <a:spcPts val="0"/>
                        </a:spcAft>
                      </a:pPr>
                      <a:r>
                        <a:rPr lang="en-GB" sz="1600">
                          <a:solidFill>
                            <a:srgbClr val="000000"/>
                          </a:solidFill>
                          <a:effectLst/>
                          <a:latin typeface="Times New Roman" charset="0"/>
                          <a:ea typeface="Times New Roman" charset="0"/>
                        </a:rPr>
                        <a:t>Without silt</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spcAft>
                          <a:spcPts val="0"/>
                        </a:spcAft>
                      </a:pPr>
                      <a:r>
                        <a:rPr lang="en-GB" sz="1600">
                          <a:solidFill>
                            <a:srgbClr val="000000"/>
                          </a:solidFill>
                          <a:effectLst/>
                          <a:latin typeface="Times New Roman" charset="0"/>
                          <a:ea typeface="Times New Roman" charset="0"/>
                        </a:rPr>
                        <a:t>With silt</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spcAft>
                          <a:spcPts val="0"/>
                        </a:spcAft>
                      </a:pPr>
                      <a:r>
                        <a:rPr lang="en-GB" sz="1600">
                          <a:solidFill>
                            <a:srgbClr val="000000"/>
                          </a:solidFill>
                          <a:effectLst/>
                          <a:latin typeface="Times New Roman" charset="0"/>
                          <a:ea typeface="Times New Roman" charset="0"/>
                        </a:rPr>
                        <a:t>Cost Reduction</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spcAft>
                          <a:spcPts val="0"/>
                        </a:spcAft>
                      </a:pPr>
                      <a:r>
                        <a:rPr lang="en-GB" sz="1600">
                          <a:solidFill>
                            <a:srgbClr val="000000"/>
                          </a:solidFill>
                          <a:effectLst/>
                          <a:latin typeface="Times New Roman" charset="0"/>
                          <a:ea typeface="Times New Roman" charset="0"/>
                        </a:rPr>
                        <a:t>Cost of silt transport and application </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spcAft>
                          <a:spcPts val="0"/>
                        </a:spcAft>
                      </a:pPr>
                      <a:r>
                        <a:rPr lang="en-GB" sz="1600">
                          <a:solidFill>
                            <a:srgbClr val="000000"/>
                          </a:solidFill>
                          <a:effectLst/>
                          <a:latin typeface="Times New Roman" charset="0"/>
                          <a:ea typeface="Times New Roman" charset="0"/>
                        </a:rPr>
                        <a:t>Increase in productivity (quintal/acre)</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spcAft>
                          <a:spcPts val="0"/>
                        </a:spcAft>
                      </a:pPr>
                      <a:r>
                        <a:rPr lang="en-GB" sz="1600">
                          <a:solidFill>
                            <a:srgbClr val="000000"/>
                          </a:solidFill>
                          <a:effectLst/>
                          <a:latin typeface="Times New Roman" charset="0"/>
                          <a:ea typeface="Times New Roman" charset="0"/>
                        </a:rPr>
                        <a:t>2014</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spcAft>
                          <a:spcPts val="0"/>
                        </a:spcAft>
                      </a:pPr>
                      <a:r>
                        <a:rPr lang="en-GB" sz="1600">
                          <a:solidFill>
                            <a:srgbClr val="000000"/>
                          </a:solidFill>
                          <a:effectLst/>
                          <a:latin typeface="Times New Roman" charset="0"/>
                          <a:ea typeface="Times New Roman" charset="0"/>
                        </a:rPr>
                        <a:t>2016</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r>
              <a:tr h="190500">
                <a:tc>
                  <a:txBody>
                    <a:bodyPr/>
                    <a:lstStyle/>
                    <a:p>
                      <a:pPr>
                        <a:spcAft>
                          <a:spcPts val="0"/>
                        </a:spcAft>
                      </a:pPr>
                      <a:r>
                        <a:rPr lang="en-GB" sz="1600" b="1">
                          <a:solidFill>
                            <a:srgbClr val="000000"/>
                          </a:solidFill>
                          <a:effectLst/>
                          <a:latin typeface="Times New Roman" charset="0"/>
                          <a:ea typeface="Times New Roman" charset="0"/>
                        </a:rPr>
                        <a:t>Paddy</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a:solidFill>
                            <a:srgbClr val="000000"/>
                          </a:solidFill>
                          <a:effectLst/>
                          <a:latin typeface="Times New Roman" charset="0"/>
                          <a:ea typeface="Times New Roman" charset="0"/>
                        </a:rPr>
                        <a:t> 4130</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a:solidFill>
                            <a:srgbClr val="000000"/>
                          </a:solidFill>
                          <a:effectLst/>
                          <a:latin typeface="Times New Roman" charset="0"/>
                          <a:ea typeface="Times New Roman" charset="0"/>
                        </a:rPr>
                        <a:t>2215</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a:solidFill>
                            <a:srgbClr val="000000"/>
                          </a:solidFill>
                          <a:effectLst/>
                          <a:latin typeface="Times New Roman" charset="0"/>
                          <a:ea typeface="Times New Roman" charset="0"/>
                        </a:rPr>
                        <a:t>1915</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ctr">
                        <a:spcAft>
                          <a:spcPts val="0"/>
                        </a:spcAft>
                      </a:pPr>
                      <a:r>
                        <a:rPr lang="en-GB" sz="1600">
                          <a:solidFill>
                            <a:srgbClr val="000000"/>
                          </a:solidFill>
                          <a:effectLst/>
                          <a:latin typeface="Times New Roman" charset="0"/>
                          <a:ea typeface="Times New Roman" charset="0"/>
                        </a:rPr>
                        <a:t>6000</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ctr">
                        <a:spcAft>
                          <a:spcPts val="0"/>
                        </a:spcAft>
                      </a:pPr>
                      <a:r>
                        <a:rPr lang="en-GB" sz="1600">
                          <a:solidFill>
                            <a:srgbClr val="000000"/>
                          </a:solidFill>
                          <a:effectLst/>
                          <a:latin typeface="Times New Roman" charset="0"/>
                          <a:ea typeface="Times New Roman" charset="0"/>
                        </a:rPr>
                        <a:t>2.87</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a:solidFill>
                            <a:srgbClr val="000000"/>
                          </a:solidFill>
                          <a:effectLst/>
                          <a:latin typeface="Times New Roman" charset="0"/>
                          <a:ea typeface="Times New Roman" charset="0"/>
                        </a:rPr>
                        <a:t>12968</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a:solidFill>
                            <a:srgbClr val="000000"/>
                          </a:solidFill>
                          <a:effectLst/>
                          <a:latin typeface="Times New Roman" charset="0"/>
                          <a:ea typeface="Times New Roman" charset="0"/>
                        </a:rPr>
                        <a:t>14827</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r>
              <a:tr h="190500">
                <a:tc>
                  <a:txBody>
                    <a:bodyPr/>
                    <a:lstStyle/>
                    <a:p>
                      <a:pPr>
                        <a:spcAft>
                          <a:spcPts val="0"/>
                        </a:spcAft>
                      </a:pPr>
                      <a:r>
                        <a:rPr lang="en-GB" sz="1600" b="1">
                          <a:solidFill>
                            <a:srgbClr val="000000"/>
                          </a:solidFill>
                          <a:effectLst/>
                          <a:latin typeface="Times New Roman" charset="0"/>
                          <a:ea typeface="Times New Roman" charset="0"/>
                        </a:rPr>
                        <a:t>Cotton</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dirty="0">
                          <a:solidFill>
                            <a:srgbClr val="000000"/>
                          </a:solidFill>
                          <a:effectLst/>
                          <a:latin typeface="Times New Roman" charset="0"/>
                          <a:ea typeface="Times New Roman" charset="0"/>
                        </a:rPr>
                        <a:t>7620</a:t>
                      </a:r>
                      <a:endParaRPr lang="en-GB" sz="1800" dirty="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a:solidFill>
                            <a:srgbClr val="000000"/>
                          </a:solidFill>
                          <a:effectLst/>
                          <a:latin typeface="Times New Roman" charset="0"/>
                          <a:ea typeface="Times New Roman" charset="0"/>
                        </a:rPr>
                        <a:t>4130</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a:solidFill>
                            <a:srgbClr val="000000"/>
                          </a:solidFill>
                          <a:effectLst/>
                          <a:latin typeface="Times New Roman" charset="0"/>
                          <a:ea typeface="Times New Roman" charset="0"/>
                        </a:rPr>
                        <a:t>3490</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ctr">
                        <a:spcAft>
                          <a:spcPts val="0"/>
                        </a:spcAft>
                      </a:pPr>
                      <a:r>
                        <a:rPr lang="en-GB" sz="1600">
                          <a:solidFill>
                            <a:srgbClr val="000000"/>
                          </a:solidFill>
                          <a:effectLst/>
                          <a:latin typeface="Times New Roman" charset="0"/>
                          <a:ea typeface="Times New Roman" charset="0"/>
                        </a:rPr>
                        <a:t>9000</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ctr">
                        <a:spcAft>
                          <a:spcPts val="0"/>
                        </a:spcAft>
                      </a:pPr>
                      <a:r>
                        <a:rPr lang="en-GB" sz="1600">
                          <a:solidFill>
                            <a:srgbClr val="000000"/>
                          </a:solidFill>
                          <a:effectLst/>
                          <a:latin typeface="Times New Roman" charset="0"/>
                          <a:ea typeface="Times New Roman" charset="0"/>
                        </a:rPr>
                        <a:t>3.53</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a:solidFill>
                            <a:srgbClr val="000000"/>
                          </a:solidFill>
                          <a:effectLst/>
                          <a:latin typeface="Times New Roman" charset="0"/>
                          <a:ea typeface="Times New Roman" charset="0"/>
                        </a:rPr>
                        <a:t>12900</a:t>
                      </a:r>
                      <a:endParaRPr lang="en-GB" sz="180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c>
                  <a:txBody>
                    <a:bodyPr/>
                    <a:lstStyle/>
                    <a:p>
                      <a:pPr algn="r">
                        <a:spcAft>
                          <a:spcPts val="0"/>
                        </a:spcAft>
                      </a:pPr>
                      <a:r>
                        <a:rPr lang="en-GB" sz="1600" dirty="0">
                          <a:solidFill>
                            <a:srgbClr val="000000"/>
                          </a:solidFill>
                          <a:effectLst/>
                          <a:latin typeface="Times New Roman" charset="0"/>
                          <a:ea typeface="Times New Roman" charset="0"/>
                        </a:rPr>
                        <a:t>19060</a:t>
                      </a:r>
                      <a:endParaRPr lang="en-GB" sz="1800" dirty="0">
                        <a:effectLst/>
                        <a:latin typeface="Times New Roman" charset="0"/>
                        <a:ea typeface="Calibri" charset="0"/>
                      </a:endParaRPr>
                    </a:p>
                  </a:txBody>
                  <a:tcPr marL="68580" marR="68580"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FFFFFF"/>
                    </a:solidFill>
                  </a:tcPr>
                </a:tc>
              </a:tr>
            </a:tbl>
          </a:graphicData>
        </a:graphic>
      </p:graphicFrame>
      <p:sp>
        <p:nvSpPr>
          <p:cNvPr id="6" name="AutoShape 12"/>
          <p:cNvSpPr>
            <a:spLocks noChangeArrowheads="1"/>
          </p:cNvSpPr>
          <p:nvPr/>
        </p:nvSpPr>
        <p:spPr bwMode="auto">
          <a:xfrm>
            <a:off x="7273159" y="1601609"/>
            <a:ext cx="210207" cy="2549977"/>
          </a:xfrm>
          <a:prstGeom prst="homePlate">
            <a:avLst>
              <a:gd name="adj" fmla="val 100000"/>
            </a:avLst>
          </a:prstGeom>
          <a:solidFill>
            <a:srgbClr val="8C8C8C"/>
          </a:solidFill>
          <a:ln w="6350" algn="ctr">
            <a:noFill/>
            <a:miter lim="800000"/>
            <a:headEnd/>
            <a:tailEnd/>
          </a:ln>
        </p:spPr>
        <p:txBody>
          <a:bodyPr wrap="square" lIns="88900" tIns="88900" rIns="88900" bIns="889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rial"/>
            </a:endParaRPr>
          </a:p>
        </p:txBody>
      </p:sp>
      <p:sp>
        <p:nvSpPr>
          <p:cNvPr id="7" name="Rectangle 19"/>
          <p:cNvSpPr>
            <a:spLocks noChangeArrowheads="1"/>
          </p:cNvSpPr>
          <p:nvPr/>
        </p:nvSpPr>
        <p:spPr bwMode="auto">
          <a:xfrm>
            <a:off x="7706837" y="1601609"/>
            <a:ext cx="3045245" cy="2475823"/>
          </a:xfrm>
          <a:prstGeom prst="ellipse">
            <a:avLst/>
          </a:prstGeom>
          <a:solidFill>
            <a:schemeClr val="accent6">
              <a:lumMod val="75000"/>
            </a:schemeClr>
          </a:solidFill>
          <a:ln w="19050" algn="ctr">
            <a:noFill/>
            <a:miter lim="800000"/>
            <a:headEnd/>
            <a:tailEnd/>
          </a:ln>
        </p:spPr>
        <p:txBody>
          <a:bodyPr wrap="square" lIns="88900" tIns="88900" rIns="88900" bIns="88900" anchor="ctr"/>
          <a:lstStyle/>
          <a:p>
            <a:pPr algn="ctr" defTabSz="914400">
              <a:defRPr/>
            </a:pPr>
            <a:r>
              <a:rPr lang="en-IN" sz="1400" dirty="0">
                <a:solidFill>
                  <a:schemeClr val="bg1"/>
                </a:solidFill>
              </a:rPr>
              <a:t>The average percentage change in productivity is lowest for paddy (13.5%) and highest for chillies (25.6%),which is consistent with farmers’ preference for silt application.</a:t>
            </a:r>
            <a:endParaRPr lang="en-GB" sz="1400" dirty="0">
              <a:solidFill>
                <a:schemeClr val="bg1"/>
              </a:solidFill>
            </a:endParaRPr>
          </a:p>
          <a:p>
            <a:pPr marL="285750" lvl="0" indent="-285750" defTabSz="914400">
              <a:buFont typeface="Arial" charset="0"/>
              <a:buChar char="•"/>
              <a:defRPr/>
            </a:pPr>
            <a:endParaRPr kumimoji="0" lang="en-US" altLang="ja-JP" sz="1400" i="0" u="none" strike="noStrike" kern="0" cap="none" spc="0" normalizeH="0" baseline="0" noProof="0" dirty="0">
              <a:ln>
                <a:noFill/>
              </a:ln>
              <a:solidFill>
                <a:schemeClr val="bg1"/>
              </a:solidFill>
              <a:effectLst/>
              <a:uLnTx/>
              <a:uFillTx/>
              <a:latin typeface="Arial"/>
              <a:ea typeface="ＭＳ Ｐゴシック" pitchFamily="50" charset="-128"/>
            </a:endParaRPr>
          </a:p>
        </p:txBody>
      </p:sp>
      <p:sp>
        <p:nvSpPr>
          <p:cNvPr id="8" name="Rectangle 7"/>
          <p:cNvSpPr/>
          <p:nvPr/>
        </p:nvSpPr>
        <p:spPr>
          <a:xfrm>
            <a:off x="951405" y="6043448"/>
            <a:ext cx="10515600" cy="683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Incorporating cost of transportation of silt and enhanced productivity, a farmer’s profit after Mission </a:t>
            </a:r>
            <a:r>
              <a:rPr lang="en-GB" sz="1600" dirty="0" err="1">
                <a:solidFill>
                  <a:schemeClr val="tx1"/>
                </a:solidFill>
              </a:rPr>
              <a:t>Kakatiya</a:t>
            </a:r>
            <a:r>
              <a:rPr lang="en-GB" sz="1600" dirty="0">
                <a:solidFill>
                  <a:schemeClr val="tx1"/>
                </a:solidFill>
              </a:rPr>
              <a:t> is calculated to be higher by 14% for paddy and 48% for </a:t>
            </a:r>
            <a:r>
              <a:rPr lang="en-GB" sz="1600" dirty="0" smtClean="0">
                <a:solidFill>
                  <a:schemeClr val="tx1"/>
                </a:solidFill>
              </a:rPr>
              <a:t>cotton.</a:t>
            </a:r>
            <a:endParaRPr lang="en-GB" sz="1600" dirty="0">
              <a:solidFill>
                <a:schemeClr val="tx1"/>
              </a:solidFill>
            </a:endParaRPr>
          </a:p>
        </p:txBody>
      </p:sp>
      <p:graphicFrame>
        <p:nvGraphicFramePr>
          <p:cNvPr id="9" name="Chart 8">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o="urn:schemas-microsoft-com:office:office" xmlns:v="urn:schemas-microsoft-com:vml" xmlns:w10="urn:schemas-microsoft-com:office:word" xmlns:w="http://schemas.openxmlformats.org/wordprocessingml/2006/main" xmlns:w16se="http://schemas.microsoft.com/office/word/2015/wordml/symex" xmlns:a16="http://schemas.microsoft.com/office/drawing/2014/main" xmlns:lc="http://schemas.openxmlformats.org/drawingml/2006/lockedCanvas" id="{7E1EECBD-AB07-4E36-91E9-E861EA195719}"/>
              </a:ext>
            </a:extLst>
          </p:cNvPr>
          <p:cNvGraphicFramePr/>
          <p:nvPr>
            <p:extLst>
              <p:ext uri="{D42A27DB-BD31-4B8C-83A1-F6EECF244321}">
                <p14:modId xmlns:p14="http://schemas.microsoft.com/office/powerpoint/2010/main" val="2083595443"/>
              </p:ext>
            </p:extLst>
          </p:nvPr>
        </p:nvGraphicFramePr>
        <p:xfrm>
          <a:off x="1509313" y="1007395"/>
          <a:ext cx="5540375" cy="3416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114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91856"/>
            <a:ext cx="10515600" cy="1325563"/>
          </a:xfrm>
        </p:spPr>
        <p:txBody>
          <a:bodyPr>
            <a:normAutofit/>
          </a:bodyPr>
          <a:lstStyle/>
          <a:p>
            <a:r>
              <a:rPr lang="en-GB" sz="4000" dirty="0">
                <a:solidFill>
                  <a:prstClr val="black"/>
                </a:solidFill>
              </a:rPr>
              <a:t>Findings</a:t>
            </a:r>
            <a:br>
              <a:rPr lang="en-GB" sz="4000" dirty="0">
                <a:solidFill>
                  <a:prstClr val="black"/>
                </a:solidFill>
              </a:rPr>
            </a:br>
            <a:r>
              <a:rPr lang="en-GB" sz="2800" dirty="0">
                <a:solidFill>
                  <a:prstClr val="black"/>
                </a:solidFill>
              </a:rPr>
              <a:t>Impact on </a:t>
            </a:r>
            <a:r>
              <a:rPr lang="en-GB" sz="2800" dirty="0" smtClean="0">
                <a:solidFill>
                  <a:prstClr val="black"/>
                </a:solidFill>
              </a:rPr>
              <a:t>groundwater and livelihoods</a:t>
            </a:r>
            <a:endParaRPr lang="en-GB" sz="2800" dirty="0"/>
          </a:p>
        </p:txBody>
      </p:sp>
      <p:pic>
        <p:nvPicPr>
          <p:cNvPr id="3074" name="Picture 2"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48" y="1417419"/>
            <a:ext cx="3153104" cy="1912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62399" y="1743239"/>
            <a:ext cx="2837793" cy="126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3-5 additional months of water availability in wells of farmers in the </a:t>
            </a:r>
            <a:r>
              <a:rPr lang="en-GB" dirty="0" err="1" smtClean="0">
                <a:solidFill>
                  <a:schemeClr val="tx1"/>
                </a:solidFill>
              </a:rPr>
              <a:t>ayacut</a:t>
            </a:r>
            <a:endParaRPr lang="en-GB" dirty="0">
              <a:solidFill>
                <a:schemeClr val="tx1"/>
              </a:solidFill>
            </a:endParaRPr>
          </a:p>
        </p:txBody>
      </p:sp>
      <p:sp>
        <p:nvSpPr>
          <p:cNvPr id="18" name="Oval 17"/>
          <p:cNvSpPr>
            <a:spLocks noChangeArrowheads="1"/>
          </p:cNvSpPr>
          <p:nvPr/>
        </p:nvSpPr>
        <p:spPr bwMode="blackWhite">
          <a:xfrm>
            <a:off x="7248057" y="1477416"/>
            <a:ext cx="1005840" cy="1005840"/>
          </a:xfrm>
          <a:prstGeom prst="ellipse">
            <a:avLst/>
          </a:prstGeom>
          <a:solidFill>
            <a:srgbClr val="00A1DE"/>
          </a:solidFill>
          <a:ln w="12700">
            <a:noFill/>
            <a:round/>
            <a:headEnd/>
            <a:tailEnd/>
          </a:ln>
        </p:spPr>
        <p:txBody>
          <a:bodyPr wrap="square" lIns="88900" tIns="88900" rIns="88900" bIns="8890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050" b="0" i="0" u="none" strike="noStrike" kern="0" cap="none" spc="0" normalizeH="0" baseline="0" noProof="0" dirty="0" smtClean="0">
                <a:ln>
                  <a:noFill/>
                </a:ln>
                <a:solidFill>
                  <a:srgbClr val="FFFFFF"/>
                </a:solidFill>
                <a:effectLst/>
                <a:uLnTx/>
                <a:uFillTx/>
                <a:latin typeface="Arial"/>
                <a:cs typeface="Arial" pitchFamily="34" charset="0"/>
              </a:rPr>
              <a:t>Pre-monsoon</a:t>
            </a:r>
            <a:r>
              <a:rPr kumimoji="0" lang="en-GB" sz="1050" b="0" i="0" u="none" strike="noStrike" kern="0" cap="none" spc="0" normalizeH="0" noProof="0" dirty="0" smtClean="0">
                <a:ln>
                  <a:noFill/>
                </a:ln>
                <a:solidFill>
                  <a:srgbClr val="FFFFFF"/>
                </a:solidFill>
                <a:effectLst/>
                <a:uLnTx/>
                <a:uFillTx/>
                <a:latin typeface="Arial"/>
                <a:cs typeface="Arial" pitchFamily="34" charset="0"/>
              </a:rPr>
              <a:t> water level decline of 4.5 m</a:t>
            </a:r>
            <a:endParaRPr kumimoji="0" lang="en-GB" sz="1050" b="0" i="0" u="none" strike="noStrike" kern="0" cap="none" spc="0" normalizeH="0" baseline="0" noProof="0" dirty="0">
              <a:ln>
                <a:noFill/>
              </a:ln>
              <a:solidFill>
                <a:srgbClr val="FFFFFF"/>
              </a:solidFill>
              <a:effectLst/>
              <a:uLnTx/>
              <a:uFillTx/>
              <a:latin typeface="Arial"/>
              <a:cs typeface="Arial" pitchFamily="34" charset="0"/>
            </a:endParaRPr>
          </a:p>
        </p:txBody>
      </p:sp>
      <p:sp>
        <p:nvSpPr>
          <p:cNvPr id="19" name="Oval 18"/>
          <p:cNvSpPr>
            <a:spLocks noChangeArrowheads="1"/>
          </p:cNvSpPr>
          <p:nvPr/>
        </p:nvSpPr>
        <p:spPr bwMode="blackWhite">
          <a:xfrm>
            <a:off x="8470497" y="2538823"/>
            <a:ext cx="1005840" cy="1005840"/>
          </a:xfrm>
          <a:prstGeom prst="ellipse">
            <a:avLst/>
          </a:prstGeom>
          <a:solidFill>
            <a:srgbClr val="00A1DE"/>
          </a:solidFill>
          <a:ln w="12700">
            <a:noFill/>
            <a:round/>
            <a:headEnd/>
            <a:tailEnd/>
          </a:ln>
        </p:spPr>
        <p:txBody>
          <a:bodyPr wrap="square" lIns="88900" tIns="88900" rIns="88900" bIns="8890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200" b="0" i="0" u="none" strike="noStrike" kern="0" cap="none" spc="0" normalizeH="0" baseline="0" noProof="0" smtClean="0">
                <a:ln>
                  <a:noFill/>
                </a:ln>
                <a:solidFill>
                  <a:srgbClr val="FFFFFF"/>
                </a:solidFill>
                <a:effectLst/>
                <a:uLnTx/>
                <a:uFillTx/>
                <a:latin typeface="Arial"/>
                <a:cs typeface="Arial" pitchFamily="34" charset="0"/>
              </a:rPr>
              <a:t>Groundwater Levels</a:t>
            </a:r>
            <a:endParaRPr kumimoji="0" lang="en-GB" sz="1200" b="0" i="0" u="none" strike="noStrike" kern="0" cap="none" spc="0" normalizeH="0" baseline="0" noProof="0" dirty="0">
              <a:ln>
                <a:noFill/>
              </a:ln>
              <a:solidFill>
                <a:srgbClr val="FFFFFF"/>
              </a:solidFill>
              <a:effectLst/>
              <a:uLnTx/>
              <a:uFillTx/>
              <a:latin typeface="Arial"/>
              <a:cs typeface="Arial" pitchFamily="34" charset="0"/>
            </a:endParaRPr>
          </a:p>
        </p:txBody>
      </p:sp>
      <p:sp>
        <p:nvSpPr>
          <p:cNvPr id="20" name="Oval 19"/>
          <p:cNvSpPr>
            <a:spLocks noChangeArrowheads="1"/>
          </p:cNvSpPr>
          <p:nvPr/>
        </p:nvSpPr>
        <p:spPr bwMode="blackWhite">
          <a:xfrm>
            <a:off x="9676878" y="969771"/>
            <a:ext cx="1005840" cy="1005840"/>
          </a:xfrm>
          <a:prstGeom prst="ellipse">
            <a:avLst/>
          </a:prstGeom>
          <a:solidFill>
            <a:srgbClr val="00A1DE"/>
          </a:solidFill>
          <a:ln w="12700">
            <a:noFill/>
            <a:round/>
            <a:headEnd/>
            <a:tailEnd/>
          </a:ln>
        </p:spPr>
        <p:txBody>
          <a:bodyPr wrap="square" lIns="88900" tIns="88900" rIns="88900" bIns="8890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050" b="0" i="0" u="none" strike="noStrike" kern="0" cap="none" spc="0" normalizeH="0" baseline="0" noProof="0" dirty="0" smtClean="0">
                <a:ln>
                  <a:noFill/>
                </a:ln>
                <a:solidFill>
                  <a:schemeClr val="bg1"/>
                </a:solidFill>
                <a:effectLst/>
                <a:uLnTx/>
                <a:uFillTx/>
                <a:latin typeface="Arial"/>
                <a:cs typeface="Arial" pitchFamily="34" charset="0"/>
              </a:rPr>
              <a:t>Post-monsoon</a:t>
            </a:r>
            <a:r>
              <a:rPr kumimoji="0" lang="en-GB" sz="1050" b="0" i="0" u="none" strike="noStrike" kern="0" cap="none" spc="0" normalizeH="0" noProof="0" dirty="0" smtClean="0">
                <a:ln>
                  <a:noFill/>
                </a:ln>
                <a:solidFill>
                  <a:schemeClr val="bg1"/>
                </a:solidFill>
                <a:effectLst/>
                <a:uLnTx/>
                <a:uFillTx/>
                <a:latin typeface="Arial"/>
                <a:cs typeface="Arial" pitchFamily="34" charset="0"/>
              </a:rPr>
              <a:t> water level increase of 2.7 m</a:t>
            </a:r>
            <a:endParaRPr kumimoji="0" lang="en-GB" sz="1050" b="0" i="0" u="none" strike="noStrike" kern="0" cap="none" spc="0" normalizeH="0" baseline="0" noProof="0" dirty="0">
              <a:ln>
                <a:noFill/>
              </a:ln>
              <a:solidFill>
                <a:schemeClr val="bg1"/>
              </a:solidFill>
              <a:effectLst/>
              <a:uLnTx/>
              <a:uFillTx/>
              <a:latin typeface="Arial"/>
              <a:cs typeface="Arial" pitchFamily="34" charset="0"/>
            </a:endParaRPr>
          </a:p>
        </p:txBody>
      </p:sp>
      <p:grpSp>
        <p:nvGrpSpPr>
          <p:cNvPr id="21" name="Group 20"/>
          <p:cNvGrpSpPr/>
          <p:nvPr/>
        </p:nvGrpSpPr>
        <p:grpSpPr>
          <a:xfrm>
            <a:off x="7052439" y="876670"/>
            <a:ext cx="4114833" cy="2746375"/>
            <a:chOff x="4665630" y="2359025"/>
            <a:chExt cx="4061685" cy="2746375"/>
          </a:xfrm>
        </p:grpSpPr>
        <p:sp>
          <p:nvSpPr>
            <p:cNvPr id="22" name="Arc 20"/>
            <p:cNvSpPr>
              <a:spLocks/>
            </p:cNvSpPr>
            <p:nvPr/>
          </p:nvSpPr>
          <p:spPr bwMode="auto">
            <a:xfrm>
              <a:off x="5380550" y="2867025"/>
              <a:ext cx="580769" cy="608013"/>
            </a:xfrm>
            <a:custGeom>
              <a:avLst/>
              <a:gdLst>
                <a:gd name="T0" fmla="*/ 0 w 21646"/>
                <a:gd name="T1" fmla="*/ 0 h 21600"/>
                <a:gd name="T2" fmla="*/ 0 w 21646"/>
                <a:gd name="T3" fmla="*/ 0 h 21600"/>
                <a:gd name="T4" fmla="*/ 0 w 21646"/>
                <a:gd name="T5" fmla="*/ 0 h 21600"/>
                <a:gd name="T6" fmla="*/ 0 60000 65536"/>
                <a:gd name="T7" fmla="*/ 0 60000 65536"/>
                <a:gd name="T8" fmla="*/ 0 60000 65536"/>
                <a:gd name="T9" fmla="*/ 0 w 21646"/>
                <a:gd name="T10" fmla="*/ 0 h 21600"/>
                <a:gd name="T11" fmla="*/ 21646 w 21646"/>
                <a:gd name="T12" fmla="*/ 21600 h 21600"/>
              </a:gdLst>
              <a:ahLst/>
              <a:cxnLst>
                <a:cxn ang="T6">
                  <a:pos x="T0" y="T1"/>
                </a:cxn>
                <a:cxn ang="T7">
                  <a:pos x="T2" y="T3"/>
                </a:cxn>
                <a:cxn ang="T8">
                  <a:pos x="T4" y="T5"/>
                </a:cxn>
              </a:cxnLst>
              <a:rect l="T9" t="T10" r="T11" b="T12"/>
              <a:pathLst>
                <a:path w="21646" h="21600" fill="none" extrusionOk="0">
                  <a:moveTo>
                    <a:pt x="0" y="0"/>
                  </a:moveTo>
                  <a:cubicBezTo>
                    <a:pt x="17" y="0"/>
                    <a:pt x="35" y="-1"/>
                    <a:pt x="53" y="0"/>
                  </a:cubicBezTo>
                  <a:cubicBezTo>
                    <a:pt x="11761" y="0"/>
                    <a:pt x="21337" y="9327"/>
                    <a:pt x="21645" y="21032"/>
                  </a:cubicBezTo>
                </a:path>
                <a:path w="21646" h="21600" stroke="0" extrusionOk="0">
                  <a:moveTo>
                    <a:pt x="0" y="0"/>
                  </a:moveTo>
                  <a:cubicBezTo>
                    <a:pt x="17" y="0"/>
                    <a:pt x="35" y="-1"/>
                    <a:pt x="53" y="0"/>
                  </a:cubicBezTo>
                  <a:cubicBezTo>
                    <a:pt x="11761" y="0"/>
                    <a:pt x="21337" y="9327"/>
                    <a:pt x="21645" y="21032"/>
                  </a:cubicBezTo>
                  <a:lnTo>
                    <a:pt x="53" y="21600"/>
                  </a:lnTo>
                  <a:close/>
                </a:path>
              </a:pathLst>
            </a:custGeom>
            <a:noFill/>
            <a:ln w="19050" cap="rnd">
              <a:solidFill>
                <a:srgbClr val="8C8C8C"/>
              </a:solidFill>
              <a:round/>
              <a:headEnd type="none" w="sm" len="sm"/>
              <a:tailEnd type="none" w="sm" len="sm"/>
            </a:ln>
          </p:spPr>
          <p:txBody>
            <a:bodyPr wrap="none"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cs typeface="Arial" pitchFamily="34" charset="0"/>
              </a:endParaRPr>
            </a:p>
          </p:txBody>
        </p:sp>
        <p:sp>
          <p:nvSpPr>
            <p:cNvPr id="23" name="Line 21"/>
            <p:cNvSpPr>
              <a:spLocks noChangeShapeType="1"/>
            </p:cNvSpPr>
            <p:nvPr/>
          </p:nvSpPr>
          <p:spPr bwMode="auto">
            <a:xfrm flipH="1">
              <a:off x="4665630" y="2867025"/>
              <a:ext cx="726372" cy="0"/>
            </a:xfrm>
            <a:prstGeom prst="line">
              <a:avLst/>
            </a:prstGeom>
            <a:noFill/>
            <a:ln w="19050">
              <a:solidFill>
                <a:srgbClr val="8C8C8C"/>
              </a:solidFill>
              <a:round/>
              <a:headEnd type="none" w="sm" len="sm"/>
              <a:tailEnd type="none" w="sm" len="sm"/>
            </a:ln>
          </p:spPr>
          <p:txBody>
            <a:bodyPr wrap="none"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cs typeface="Arial" pitchFamily="34" charset="0"/>
              </a:endParaRPr>
            </a:p>
          </p:txBody>
        </p:sp>
        <p:sp>
          <p:nvSpPr>
            <p:cNvPr id="24" name="Arc 22"/>
            <p:cNvSpPr>
              <a:spLocks/>
            </p:cNvSpPr>
            <p:nvPr/>
          </p:nvSpPr>
          <p:spPr bwMode="auto">
            <a:xfrm>
              <a:off x="5961319" y="4506913"/>
              <a:ext cx="1188720" cy="598487"/>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9050" cap="rnd">
              <a:solidFill>
                <a:srgbClr val="8C8C8C"/>
              </a:solidFill>
              <a:round/>
              <a:headEnd type="none" w="sm" len="sm"/>
              <a:tailEnd type="none" w="sm" len="sm"/>
            </a:ln>
          </p:spPr>
          <p:txBody>
            <a:bodyPr wrap="none"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cs typeface="Arial" pitchFamily="34" charset="0"/>
              </a:endParaRPr>
            </a:p>
          </p:txBody>
        </p:sp>
        <p:sp>
          <p:nvSpPr>
            <p:cNvPr id="25" name="Line 23"/>
            <p:cNvSpPr>
              <a:spLocks noChangeShapeType="1"/>
            </p:cNvSpPr>
            <p:nvPr/>
          </p:nvSpPr>
          <p:spPr bwMode="auto">
            <a:xfrm flipV="1">
              <a:off x="5961319" y="3455011"/>
              <a:ext cx="0" cy="1073150"/>
            </a:xfrm>
            <a:prstGeom prst="line">
              <a:avLst/>
            </a:prstGeom>
            <a:noFill/>
            <a:ln w="19050">
              <a:solidFill>
                <a:srgbClr val="8C8C8C"/>
              </a:solidFill>
              <a:round/>
              <a:headEnd type="none" w="sm" len="sm"/>
              <a:tailEnd type="none" w="sm" len="sm"/>
            </a:ln>
          </p:spPr>
          <p:txBody>
            <a:bodyPr wrap="none"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cs typeface="Arial" pitchFamily="34" charset="0"/>
              </a:endParaRPr>
            </a:p>
          </p:txBody>
        </p:sp>
        <p:sp>
          <p:nvSpPr>
            <p:cNvPr id="26" name="Line 24"/>
            <p:cNvSpPr>
              <a:spLocks noChangeShapeType="1"/>
            </p:cNvSpPr>
            <p:nvPr/>
          </p:nvSpPr>
          <p:spPr bwMode="auto">
            <a:xfrm flipV="1">
              <a:off x="7150039" y="2962275"/>
              <a:ext cx="0" cy="1565275"/>
            </a:xfrm>
            <a:prstGeom prst="line">
              <a:avLst/>
            </a:prstGeom>
            <a:noFill/>
            <a:ln w="19050">
              <a:solidFill>
                <a:srgbClr val="8C8C8C"/>
              </a:solidFill>
              <a:round/>
              <a:headEnd type="none" w="sm" len="sm"/>
              <a:tailEnd type="none" w="sm" len="sm"/>
            </a:ln>
          </p:spPr>
          <p:txBody>
            <a:bodyPr wrap="none"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cs typeface="Arial" pitchFamily="34" charset="0"/>
              </a:endParaRPr>
            </a:p>
          </p:txBody>
        </p:sp>
        <p:sp>
          <p:nvSpPr>
            <p:cNvPr id="27" name="Arc 25"/>
            <p:cNvSpPr>
              <a:spLocks/>
            </p:cNvSpPr>
            <p:nvPr/>
          </p:nvSpPr>
          <p:spPr bwMode="auto">
            <a:xfrm>
              <a:off x="7150039" y="2359025"/>
              <a:ext cx="580770" cy="6048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48"/>
                  </a:moveTo>
                  <a:cubicBezTo>
                    <a:pt x="28" y="9659"/>
                    <a:pt x="9658" y="29"/>
                    <a:pt x="21547" y="0"/>
                  </a:cubicBezTo>
                </a:path>
                <a:path w="21600" h="21600" stroke="0" extrusionOk="0">
                  <a:moveTo>
                    <a:pt x="0" y="21548"/>
                  </a:moveTo>
                  <a:cubicBezTo>
                    <a:pt x="28" y="9659"/>
                    <a:pt x="9658" y="29"/>
                    <a:pt x="21547" y="0"/>
                  </a:cubicBezTo>
                  <a:lnTo>
                    <a:pt x="21600" y="21600"/>
                  </a:lnTo>
                  <a:close/>
                </a:path>
              </a:pathLst>
            </a:custGeom>
            <a:noFill/>
            <a:ln w="19050" cap="rnd">
              <a:solidFill>
                <a:srgbClr val="8C8C8C"/>
              </a:solidFill>
              <a:round/>
              <a:headEnd type="none" w="sm" len="sm"/>
              <a:tailEnd type="none" w="sm" len="sm"/>
            </a:ln>
          </p:spPr>
          <p:txBody>
            <a:bodyPr wrap="none"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cs typeface="Arial" pitchFamily="34" charset="0"/>
              </a:endParaRPr>
            </a:p>
          </p:txBody>
        </p:sp>
        <p:sp>
          <p:nvSpPr>
            <p:cNvPr id="28" name="Line 26"/>
            <p:cNvSpPr>
              <a:spLocks noChangeShapeType="1"/>
            </p:cNvSpPr>
            <p:nvPr/>
          </p:nvSpPr>
          <p:spPr bwMode="auto">
            <a:xfrm flipH="1">
              <a:off x="7717920" y="2359025"/>
              <a:ext cx="1009395" cy="0"/>
            </a:xfrm>
            <a:prstGeom prst="line">
              <a:avLst/>
            </a:prstGeom>
            <a:noFill/>
            <a:ln w="19050">
              <a:solidFill>
                <a:srgbClr val="8C8C8C"/>
              </a:solidFill>
              <a:round/>
              <a:headEnd type="none" w="sm" len="sm"/>
              <a:tailEnd type="none" w="sm" len="sm"/>
            </a:ln>
          </p:spPr>
          <p:txBody>
            <a:bodyPr wrap="none"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cs typeface="Arial" pitchFamily="34" charset="0"/>
              </a:endParaRPr>
            </a:p>
          </p:txBody>
        </p:sp>
      </p:grpSp>
      <p:pic>
        <p:nvPicPr>
          <p:cNvPr id="3076" name="Picture 4" descr="mage result for toddy ta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062" y="4054072"/>
            <a:ext cx="1397876" cy="18638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ge result for fishing telang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044" y="4056151"/>
            <a:ext cx="4017326" cy="18603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ge result for goat telanga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476" y="4054072"/>
            <a:ext cx="2784099" cy="186241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439917" y="5998491"/>
            <a:ext cx="1692166" cy="770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mtClean="0">
                <a:solidFill>
                  <a:schemeClr val="tx1"/>
                </a:solidFill>
              </a:rPr>
              <a:t>Toddy Tapping around tanks </a:t>
            </a:r>
            <a:r>
              <a:rPr lang="en-GB" sz="1600" dirty="0" smtClean="0">
                <a:solidFill>
                  <a:schemeClr val="tx1"/>
                </a:solidFill>
              </a:rPr>
              <a:t>“</a:t>
            </a:r>
            <a:r>
              <a:rPr lang="en-GB" sz="1600" dirty="0" err="1" smtClean="0">
                <a:solidFill>
                  <a:schemeClr val="tx1"/>
                </a:solidFill>
              </a:rPr>
              <a:t>Haritha</a:t>
            </a:r>
            <a:r>
              <a:rPr lang="en-GB" sz="1600" dirty="0" smtClean="0">
                <a:solidFill>
                  <a:schemeClr val="tx1"/>
                </a:solidFill>
              </a:rPr>
              <a:t> Haram”</a:t>
            </a:r>
            <a:endParaRPr lang="en-GB" sz="1600" dirty="0">
              <a:solidFill>
                <a:schemeClr val="tx1"/>
              </a:solidFill>
            </a:endParaRPr>
          </a:p>
        </p:txBody>
      </p:sp>
      <p:sp>
        <p:nvSpPr>
          <p:cNvPr id="33" name="Rectangle 32"/>
          <p:cNvSpPr/>
          <p:nvPr/>
        </p:nvSpPr>
        <p:spPr>
          <a:xfrm>
            <a:off x="4183117" y="5998492"/>
            <a:ext cx="2869322" cy="770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Distribution of fingerlings in rehabilitated tanks</a:t>
            </a:r>
            <a:endParaRPr lang="en-GB" sz="1600" dirty="0">
              <a:solidFill>
                <a:schemeClr val="tx1"/>
              </a:solidFill>
            </a:endParaRPr>
          </a:p>
        </p:txBody>
      </p:sp>
      <p:sp>
        <p:nvSpPr>
          <p:cNvPr id="34" name="Rectangle 33"/>
          <p:cNvSpPr/>
          <p:nvPr/>
        </p:nvSpPr>
        <p:spPr>
          <a:xfrm>
            <a:off x="8977940" y="5998491"/>
            <a:ext cx="1397876" cy="770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Sheep and Goat distribution</a:t>
            </a:r>
            <a:endParaRPr lang="en-GB" sz="1600" dirty="0">
              <a:solidFill>
                <a:schemeClr val="tx1"/>
              </a:solidFill>
            </a:endParaRPr>
          </a:p>
        </p:txBody>
      </p:sp>
      <p:sp>
        <p:nvSpPr>
          <p:cNvPr id="36" name="AutoShape 6"/>
          <p:cNvSpPr>
            <a:spLocks noChangeArrowheads="1"/>
          </p:cNvSpPr>
          <p:nvPr/>
        </p:nvSpPr>
        <p:spPr bwMode="auto">
          <a:xfrm>
            <a:off x="4055685" y="3172708"/>
            <a:ext cx="2837793" cy="715214"/>
          </a:xfrm>
          <a:prstGeom prst="wedgeRectCallout">
            <a:avLst>
              <a:gd name="adj1" fmla="val -2804"/>
              <a:gd name="adj2" fmla="val 70099"/>
            </a:avLst>
          </a:prstGeom>
          <a:solidFill>
            <a:srgbClr val="00A1DE"/>
          </a:solidFill>
          <a:ln w="12700">
            <a:noFill/>
            <a:miter lim="800000"/>
            <a:headEnd/>
            <a:tailEnd/>
          </a:ln>
        </p:spPr>
        <p:txBody>
          <a:bodyPr wrap="square" lIns="88900" tIns="88900" rIns="88900" bIns="8890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a:rPr>
              <a:t>62%</a:t>
            </a:r>
            <a:r>
              <a:rPr kumimoji="0" lang="en-US" sz="1200" b="1" i="0" u="none" strike="noStrike" kern="0" cap="none" spc="0" normalizeH="0" noProof="0" dirty="0" smtClean="0">
                <a:ln>
                  <a:noFill/>
                </a:ln>
                <a:solidFill>
                  <a:prstClr val="white"/>
                </a:solidFill>
                <a:effectLst/>
                <a:uLnTx/>
                <a:uFillTx/>
                <a:latin typeface="Arial"/>
              </a:rPr>
              <a:t> increase in fish production in tanks</a:t>
            </a:r>
            <a:endParaRPr kumimoji="0" lang="en-US" sz="1200" b="1" i="0" u="none" strike="noStrike" kern="0" cap="none" spc="0" normalizeH="0" baseline="0" noProof="0" dirty="0" smtClean="0">
              <a:ln>
                <a:noFill/>
              </a:ln>
              <a:solidFill>
                <a:prstClr val="white"/>
              </a:solidFill>
              <a:effectLst/>
              <a:uLnTx/>
              <a:uFillTx/>
              <a:latin typeface="Arial"/>
            </a:endParaRPr>
          </a:p>
          <a:p>
            <a:pPr marL="482600" marR="0" lvl="4" indent="-101600" defTabSz="914400" eaLnBrk="1" fontAlgn="base" latinLnBrk="0" hangingPunct="1">
              <a:lnSpc>
                <a:spcPct val="100000"/>
              </a:lnSpc>
              <a:spcBef>
                <a:spcPct val="0"/>
              </a:spcBef>
              <a:spcAft>
                <a:spcPct val="0"/>
              </a:spcAft>
              <a:buClrTx/>
              <a:buSzPct val="100000"/>
              <a:buFont typeface="Arial"/>
              <a:buChar char="−"/>
              <a:tabLst/>
              <a:defRPr/>
            </a:pPr>
            <a:r>
              <a:rPr kumimoji="0" lang="en-US" sz="1000" b="0" i="0" u="none" strike="noStrike" kern="0" cap="none" spc="0" normalizeH="0" baseline="0" noProof="0" dirty="0" smtClean="0">
                <a:ln>
                  <a:noFill/>
                </a:ln>
                <a:solidFill>
                  <a:prstClr val="white"/>
                </a:solidFill>
                <a:effectLst/>
                <a:uLnTx/>
                <a:uFillTx/>
                <a:latin typeface="Arial"/>
              </a:rPr>
              <a:t>NABCONS (2017)</a:t>
            </a:r>
            <a:endParaRPr kumimoji="0" lang="en-US" sz="1800" b="0" i="0" u="none" strike="noStrike" kern="0" cap="none" spc="0" normalizeH="0" baseline="0" noProof="0" dirty="0" smtClean="0">
              <a:ln>
                <a:noFill/>
              </a:ln>
              <a:solidFill>
                <a:prstClr val="white"/>
              </a:solidFill>
              <a:effectLst/>
              <a:uLnTx/>
              <a:uFillTx/>
              <a:latin typeface="Arial"/>
            </a:endParaRPr>
          </a:p>
        </p:txBody>
      </p:sp>
    </p:spTree>
    <p:extLst>
      <p:ext uri="{BB962C8B-B14F-4D97-AF65-F5344CB8AC3E}">
        <p14:creationId xmlns:p14="http://schemas.microsoft.com/office/powerpoint/2010/main" val="512000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2034"/>
          </a:xfrm>
        </p:spPr>
        <p:txBody>
          <a:bodyPr/>
          <a:lstStyle/>
          <a:p>
            <a:pPr algn="ctr"/>
            <a:r>
              <a:rPr lang="en-GB" smtClean="0"/>
              <a:t>Checklist Answers in 15 tanks</a:t>
            </a:r>
            <a:endParaRPr lang="en-GB" dirty="0"/>
          </a:p>
        </p:txBody>
      </p:sp>
      <p:pic>
        <p:nvPicPr>
          <p:cNvPr id="6" name="Picture 5"/>
          <p:cNvPicPr>
            <a:picLocks noChangeAspect="1"/>
          </p:cNvPicPr>
          <p:nvPr/>
        </p:nvPicPr>
        <p:blipFill>
          <a:blip r:embed="rId2"/>
          <a:stretch>
            <a:fillRect/>
          </a:stretch>
        </p:blipFill>
        <p:spPr>
          <a:xfrm>
            <a:off x="838200" y="1459461"/>
            <a:ext cx="4915776" cy="4835190"/>
          </a:xfrm>
          <a:prstGeom prst="rect">
            <a:avLst/>
          </a:prstGeom>
        </p:spPr>
      </p:pic>
      <p:pic>
        <p:nvPicPr>
          <p:cNvPr id="8" name="Picture 7"/>
          <p:cNvPicPr>
            <a:picLocks noChangeAspect="1"/>
          </p:cNvPicPr>
          <p:nvPr/>
        </p:nvPicPr>
        <p:blipFill>
          <a:blip r:embed="rId3"/>
          <a:stretch>
            <a:fillRect/>
          </a:stretch>
        </p:blipFill>
        <p:spPr>
          <a:xfrm>
            <a:off x="6187830" y="1459461"/>
            <a:ext cx="4823946" cy="4835190"/>
          </a:xfrm>
          <a:prstGeom prst="rect">
            <a:avLst/>
          </a:prstGeom>
        </p:spPr>
      </p:pic>
      <p:sp>
        <p:nvSpPr>
          <p:cNvPr id="9" name="Oval 8"/>
          <p:cNvSpPr/>
          <p:nvPr/>
        </p:nvSpPr>
        <p:spPr>
          <a:xfrm>
            <a:off x="701568" y="3815259"/>
            <a:ext cx="4915776" cy="6411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0" name="Oval 9"/>
          <p:cNvSpPr/>
          <p:nvPr/>
        </p:nvSpPr>
        <p:spPr>
          <a:xfrm>
            <a:off x="6096000" y="1912883"/>
            <a:ext cx="4915776" cy="5833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Oval 10"/>
          <p:cNvSpPr/>
          <p:nvPr/>
        </p:nvSpPr>
        <p:spPr>
          <a:xfrm>
            <a:off x="6079799" y="3556490"/>
            <a:ext cx="4915776" cy="6411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Oval 11"/>
          <p:cNvSpPr/>
          <p:nvPr/>
        </p:nvSpPr>
        <p:spPr>
          <a:xfrm>
            <a:off x="5973667" y="4603531"/>
            <a:ext cx="4915776" cy="7552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51176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25821"/>
            <a:ext cx="10515600" cy="1123129"/>
          </a:xfrm>
        </p:spPr>
        <p:txBody>
          <a:bodyPr>
            <a:normAutofit/>
          </a:bodyPr>
          <a:lstStyle/>
          <a:p>
            <a:r>
              <a:rPr lang="en-GB" dirty="0" err="1"/>
              <a:t>Mukhyamantri</a:t>
            </a:r>
            <a:r>
              <a:rPr lang="en-GB" dirty="0"/>
              <a:t> </a:t>
            </a:r>
            <a:r>
              <a:rPr lang="en-GB" dirty="0" err="1"/>
              <a:t>Jal</a:t>
            </a:r>
            <a:r>
              <a:rPr lang="en-GB" dirty="0"/>
              <a:t> </a:t>
            </a:r>
            <a:r>
              <a:rPr lang="en-GB" dirty="0" err="1"/>
              <a:t>Swavlamban</a:t>
            </a:r>
            <a:r>
              <a:rPr lang="en-GB" dirty="0"/>
              <a:t> </a:t>
            </a:r>
            <a:r>
              <a:rPr lang="en-GB" dirty="0" err="1"/>
              <a:t>Abhiyan</a:t>
            </a:r>
            <a:r>
              <a:rPr lang="en-GB" dirty="0">
                <a:ea typeface="Calibri" charset="0"/>
                <a:cs typeface="Times New Roman" charset="0"/>
              </a:rPr>
              <a:t/>
            </a:r>
            <a:br>
              <a:rPr lang="en-GB" dirty="0">
                <a:ea typeface="Calibri" charset="0"/>
                <a:cs typeface="Times New Roman" charset="0"/>
              </a:rPr>
            </a:br>
            <a:r>
              <a:rPr lang="en-GB" sz="2800" dirty="0" smtClean="0">
                <a:ea typeface="Calibri" charset="0"/>
                <a:cs typeface="Times New Roman" charset="0"/>
              </a:rPr>
              <a:t>Making every village water self-reliant in Rajasthan</a:t>
            </a:r>
            <a:endParaRPr lang="en-GB" sz="2800" dirty="0"/>
          </a:p>
        </p:txBody>
      </p:sp>
      <p:pic>
        <p:nvPicPr>
          <p:cNvPr id="4" name="Picture 3"/>
          <p:cNvPicPr>
            <a:picLocks noChangeAspect="1"/>
          </p:cNvPicPr>
          <p:nvPr/>
        </p:nvPicPr>
        <p:blipFill>
          <a:blip r:embed="rId2"/>
          <a:stretch>
            <a:fillRect/>
          </a:stretch>
        </p:blipFill>
        <p:spPr>
          <a:xfrm>
            <a:off x="10091464" y="33856"/>
            <a:ext cx="1848288" cy="1707057"/>
          </a:xfrm>
          <a:prstGeom prst="rect">
            <a:avLst/>
          </a:prstGeom>
        </p:spPr>
      </p:pic>
      <p:sp>
        <p:nvSpPr>
          <p:cNvPr id="14" name="Arc 2"/>
          <p:cNvSpPr>
            <a:spLocks/>
          </p:cNvSpPr>
          <p:nvPr/>
        </p:nvSpPr>
        <p:spPr bwMode="auto">
          <a:xfrm>
            <a:off x="2104024" y="2079047"/>
            <a:ext cx="6154738" cy="2590414"/>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rgbClr val="9BBB59"/>
            </a:solidFill>
            <a:round/>
            <a:headEnd/>
            <a:tailEnd/>
          </a:ln>
        </p:spPr>
        <p:txBody>
          <a:bodyPr wrap="squar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ja-JP" sz="1400" b="1" i="0" u="none" strike="noStrike" kern="0" cap="none" spc="0" normalizeH="0" baseline="0" noProof="0" dirty="0">
              <a:ln>
                <a:noFill/>
              </a:ln>
              <a:solidFill>
                <a:srgbClr val="1F497D"/>
              </a:solidFill>
              <a:effectLst/>
              <a:uLnTx/>
              <a:uFillTx/>
              <a:ea typeface="ＭＳ Ｐゴシック" pitchFamily="50" charset="-128"/>
            </a:endParaRPr>
          </a:p>
        </p:txBody>
      </p:sp>
      <p:sp>
        <p:nvSpPr>
          <p:cNvPr id="15" name="Oval 14"/>
          <p:cNvSpPr>
            <a:spLocks noChangeArrowheads="1"/>
          </p:cNvSpPr>
          <p:nvPr/>
        </p:nvSpPr>
        <p:spPr bwMode="gray">
          <a:xfrm>
            <a:off x="1157078" y="3653652"/>
            <a:ext cx="2340000" cy="967173"/>
          </a:xfrm>
          <a:prstGeom prst="ellipse">
            <a:avLst/>
          </a:prstGeom>
          <a:solidFill>
            <a:sysClr val="window" lastClr="FFFFFF"/>
          </a:solidFill>
          <a:ln w="9525" algn="ctr">
            <a:solidFill>
              <a:srgbClr val="9BBB59"/>
            </a:solidFill>
            <a:round/>
            <a:headEnd/>
            <a:tailEnd/>
          </a:ln>
        </p:spPr>
        <p:txBody>
          <a:bodyPr lIns="88900" tIns="88900" rIns="88900" bIns="88900" anchor="ctr" anchorCtr="0"/>
          <a:lstStyle/>
          <a:p>
            <a:pPr marL="0" marR="0" lvl="0" indent="0" algn="ctr" defTabSz="914400" eaLnBrk="1" fontAlgn="auto" latinLnBrk="0" hangingPunct="1">
              <a:lnSpc>
                <a:spcPct val="106000"/>
              </a:lnSpc>
              <a:spcBef>
                <a:spcPts val="0"/>
              </a:spcBef>
              <a:spcAft>
                <a:spcPts val="0"/>
              </a:spcAft>
              <a:buClr>
                <a:prstClr val="black"/>
              </a:buClr>
              <a:buSzTx/>
              <a:buFontTx/>
              <a:buNone/>
              <a:tabLst/>
              <a:defRPr/>
            </a:pPr>
            <a:r>
              <a:rPr kumimoji="0" lang="en-GB" sz="1400" b="1" i="0" u="none" strike="noStrike" kern="0" cap="none" spc="0" normalizeH="0" baseline="0" noProof="0" dirty="0" smtClean="0">
                <a:ln>
                  <a:noFill/>
                </a:ln>
                <a:solidFill>
                  <a:srgbClr val="1F497D"/>
                </a:solidFill>
                <a:effectLst/>
                <a:uLnTx/>
                <a:uFillTx/>
                <a:ea typeface="ＭＳ Ｐゴシック" pitchFamily="50" charset="-128"/>
              </a:rPr>
              <a:t>ONLY ONE PERENNIAL RIVER</a:t>
            </a:r>
            <a:r>
              <a:rPr kumimoji="0" lang="en-GB" sz="1400" b="1" i="0" u="none" strike="noStrike" kern="0" cap="none" spc="0" normalizeH="0" baseline="0" noProof="0" dirty="0">
                <a:ln>
                  <a:noFill/>
                </a:ln>
                <a:solidFill>
                  <a:srgbClr val="1F497D"/>
                </a:solidFill>
                <a:effectLst/>
                <a:uLnTx/>
                <a:uFillTx/>
                <a:ea typeface="ＭＳ Ｐゴシック" pitchFamily="50" charset="-128"/>
              </a:rPr>
              <a:t> </a:t>
            </a:r>
            <a:r>
              <a:rPr kumimoji="0" lang="en-GB" sz="1400" b="1" i="0" u="none" strike="noStrike" kern="0" cap="none" spc="0" normalizeH="0" baseline="0" noProof="0" dirty="0" smtClean="0">
                <a:ln>
                  <a:noFill/>
                </a:ln>
                <a:solidFill>
                  <a:srgbClr val="1F497D"/>
                </a:solidFill>
                <a:effectLst/>
                <a:uLnTx/>
                <a:uFillTx/>
                <a:ea typeface="ＭＳ Ｐゴシック" pitchFamily="50" charset="-128"/>
              </a:rPr>
              <a:t>- CHAMBAL</a:t>
            </a:r>
          </a:p>
        </p:txBody>
      </p:sp>
      <p:sp>
        <p:nvSpPr>
          <p:cNvPr id="16" name="Oval 15"/>
          <p:cNvSpPr>
            <a:spLocks noChangeArrowheads="1"/>
          </p:cNvSpPr>
          <p:nvPr/>
        </p:nvSpPr>
        <p:spPr bwMode="gray">
          <a:xfrm>
            <a:off x="1666367" y="2637843"/>
            <a:ext cx="2340000" cy="967173"/>
          </a:xfrm>
          <a:prstGeom prst="ellipse">
            <a:avLst/>
          </a:prstGeom>
          <a:solidFill>
            <a:sysClr val="window" lastClr="FFFFFF"/>
          </a:solidFill>
          <a:ln w="9525" algn="ctr">
            <a:solidFill>
              <a:srgbClr val="9BBB59"/>
            </a:solidFill>
            <a:round/>
            <a:headEnd/>
            <a:tailEnd/>
          </a:ln>
        </p:spPr>
        <p:txBody>
          <a:bodyPr lIns="88900" tIns="88900" rIns="88900" bIns="88900" anchor="ctr" anchorCtr="0"/>
          <a:lstStyle/>
          <a:p>
            <a:pPr marL="0" marR="0" lvl="0" indent="0" algn="ctr" defTabSz="914400" eaLnBrk="1" fontAlgn="auto" latinLnBrk="0" hangingPunct="1">
              <a:lnSpc>
                <a:spcPct val="106000"/>
              </a:lnSpc>
              <a:spcBef>
                <a:spcPts val="0"/>
              </a:spcBef>
              <a:spcAft>
                <a:spcPts val="0"/>
              </a:spcAft>
              <a:buClr>
                <a:prstClr val="black"/>
              </a:buClr>
              <a:buSzTx/>
              <a:buFontTx/>
              <a:buNone/>
              <a:tabLst/>
              <a:defRPr/>
            </a:pPr>
            <a:r>
              <a:rPr kumimoji="0" lang="en-GB" sz="1400" b="1" i="0" u="none" strike="noStrike" kern="0" cap="none" spc="0" normalizeH="0" baseline="0" noProof="0" dirty="0" smtClean="0">
                <a:ln>
                  <a:noFill/>
                </a:ln>
                <a:solidFill>
                  <a:srgbClr val="1F497D"/>
                </a:solidFill>
                <a:effectLst/>
                <a:uLnTx/>
                <a:uFillTx/>
                <a:ea typeface="ＭＳ Ｐゴシック" pitchFamily="50" charset="-128"/>
              </a:rPr>
              <a:t>10% OF INDIA’S AREA</a:t>
            </a:r>
          </a:p>
        </p:txBody>
      </p:sp>
      <p:sp>
        <p:nvSpPr>
          <p:cNvPr id="17" name="Oval 16"/>
          <p:cNvSpPr>
            <a:spLocks noChangeArrowheads="1"/>
          </p:cNvSpPr>
          <p:nvPr/>
        </p:nvSpPr>
        <p:spPr bwMode="gray">
          <a:xfrm>
            <a:off x="2978735" y="1804817"/>
            <a:ext cx="2340000" cy="967173"/>
          </a:xfrm>
          <a:prstGeom prst="ellipse">
            <a:avLst/>
          </a:prstGeom>
          <a:solidFill>
            <a:sysClr val="window" lastClr="FFFFFF"/>
          </a:solidFill>
          <a:ln w="9525" algn="ctr">
            <a:solidFill>
              <a:srgbClr val="9BBB59"/>
            </a:solidFill>
            <a:round/>
            <a:headEnd/>
            <a:tailEnd/>
          </a:ln>
        </p:spPr>
        <p:txBody>
          <a:bodyPr lIns="88900" tIns="88900" rIns="88900" bIns="88900" anchor="ctr" anchorCtr="0"/>
          <a:lstStyle/>
          <a:p>
            <a:pPr marL="0" marR="0" lvl="0" indent="0" algn="ctr" defTabSz="914400" eaLnBrk="1" fontAlgn="auto" latinLnBrk="0" hangingPunct="1">
              <a:lnSpc>
                <a:spcPct val="106000"/>
              </a:lnSpc>
              <a:spcBef>
                <a:spcPts val="0"/>
              </a:spcBef>
              <a:spcAft>
                <a:spcPts val="0"/>
              </a:spcAft>
              <a:buClr>
                <a:prstClr val="black"/>
              </a:buClr>
              <a:buSzTx/>
              <a:buFontTx/>
              <a:buNone/>
              <a:tabLst/>
              <a:defRPr/>
            </a:pPr>
            <a:r>
              <a:rPr kumimoji="0" lang="en-GB" sz="1400" b="1" i="0" u="none" strike="noStrike" kern="0" cap="none" spc="0" normalizeH="0" baseline="0" noProof="0" smtClean="0">
                <a:ln>
                  <a:noFill/>
                </a:ln>
                <a:solidFill>
                  <a:srgbClr val="1F497D"/>
                </a:solidFill>
                <a:effectLst/>
                <a:uLnTx/>
                <a:uFillTx/>
                <a:ea typeface="ＭＳ Ｐゴシック" pitchFamily="50" charset="-128"/>
              </a:rPr>
              <a:t>5.2% OF TOTAL POPULATION</a:t>
            </a:r>
            <a:endParaRPr kumimoji="0" lang="en-GB" sz="1400" b="1" i="0" u="none" strike="noStrike" kern="0" cap="none" spc="0" normalizeH="0" baseline="0" noProof="0" dirty="0" smtClean="0">
              <a:ln>
                <a:noFill/>
              </a:ln>
              <a:solidFill>
                <a:srgbClr val="1F497D"/>
              </a:solidFill>
              <a:effectLst/>
              <a:uLnTx/>
              <a:uFillTx/>
              <a:ea typeface="ＭＳ Ｐゴシック" pitchFamily="50" charset="-128"/>
            </a:endParaRPr>
          </a:p>
        </p:txBody>
      </p:sp>
      <p:sp>
        <p:nvSpPr>
          <p:cNvPr id="18" name="Oval 17"/>
          <p:cNvSpPr>
            <a:spLocks noChangeArrowheads="1"/>
          </p:cNvSpPr>
          <p:nvPr/>
        </p:nvSpPr>
        <p:spPr bwMode="gray">
          <a:xfrm>
            <a:off x="5351846" y="1804816"/>
            <a:ext cx="2340000" cy="967173"/>
          </a:xfrm>
          <a:prstGeom prst="ellipse">
            <a:avLst/>
          </a:prstGeom>
          <a:solidFill>
            <a:sysClr val="window" lastClr="FFFFFF"/>
          </a:solidFill>
          <a:ln w="9525" algn="ctr">
            <a:solidFill>
              <a:srgbClr val="9BBB59"/>
            </a:solidFill>
            <a:round/>
            <a:headEnd/>
            <a:tailEnd/>
          </a:ln>
        </p:spPr>
        <p:txBody>
          <a:bodyPr lIns="88900" tIns="88900" rIns="88900" bIns="88900" anchor="ctr" anchorCtr="0"/>
          <a:lstStyle/>
          <a:p>
            <a:pPr marL="0" marR="0" lvl="0" indent="0" algn="ctr" defTabSz="914400" eaLnBrk="1" fontAlgn="auto" latinLnBrk="0" hangingPunct="1">
              <a:lnSpc>
                <a:spcPct val="106000"/>
              </a:lnSpc>
              <a:spcBef>
                <a:spcPts val="0"/>
              </a:spcBef>
              <a:spcAft>
                <a:spcPts val="0"/>
              </a:spcAft>
              <a:buClr>
                <a:prstClr val="black"/>
              </a:buClr>
              <a:buSzTx/>
              <a:buFontTx/>
              <a:buNone/>
              <a:tabLst/>
              <a:defRPr/>
            </a:pPr>
            <a:r>
              <a:rPr kumimoji="0" lang="en-GB" sz="1400" b="1" i="0" u="none" strike="noStrike" kern="0" cap="none" spc="0" normalizeH="0" baseline="0" noProof="0" dirty="0" smtClean="0">
                <a:ln>
                  <a:noFill/>
                </a:ln>
                <a:solidFill>
                  <a:srgbClr val="1F497D"/>
                </a:solidFill>
                <a:effectLst/>
                <a:uLnTx/>
                <a:uFillTx/>
                <a:ea typeface="ＭＳ Ｐゴシック" pitchFamily="50" charset="-128"/>
              </a:rPr>
              <a:t>ONLY 1.6% OF WATER RESOURCES</a:t>
            </a:r>
          </a:p>
        </p:txBody>
      </p:sp>
      <p:sp>
        <p:nvSpPr>
          <p:cNvPr id="19" name="Oval 18"/>
          <p:cNvSpPr>
            <a:spLocks noChangeArrowheads="1"/>
          </p:cNvSpPr>
          <p:nvPr/>
        </p:nvSpPr>
        <p:spPr bwMode="gray">
          <a:xfrm>
            <a:off x="6792604" y="2637844"/>
            <a:ext cx="2340000" cy="967173"/>
          </a:xfrm>
          <a:prstGeom prst="ellipse">
            <a:avLst/>
          </a:prstGeom>
          <a:solidFill>
            <a:sysClr val="window" lastClr="FFFFFF"/>
          </a:solidFill>
          <a:ln w="9525" algn="ctr">
            <a:solidFill>
              <a:srgbClr val="9BBB59"/>
            </a:solidFill>
            <a:round/>
            <a:headEnd/>
            <a:tailEnd/>
          </a:ln>
        </p:spPr>
        <p:txBody>
          <a:bodyPr lIns="88900" tIns="88900" rIns="88900" bIns="88900" anchor="ctr" anchorCtr="0"/>
          <a:lstStyle/>
          <a:p>
            <a:pPr marL="0" marR="0" lvl="0" indent="0" algn="ctr" defTabSz="914400" eaLnBrk="1" fontAlgn="auto" latinLnBrk="0" hangingPunct="1">
              <a:lnSpc>
                <a:spcPct val="106000"/>
              </a:lnSpc>
              <a:spcBef>
                <a:spcPts val="0"/>
              </a:spcBef>
              <a:spcAft>
                <a:spcPts val="0"/>
              </a:spcAft>
              <a:buClr>
                <a:prstClr val="black"/>
              </a:buClr>
              <a:buSzTx/>
              <a:buFontTx/>
              <a:buNone/>
              <a:tabLst/>
              <a:defRPr/>
            </a:pPr>
            <a:r>
              <a:rPr kumimoji="0" lang="en-GB" sz="1400" b="1" i="0" u="none" strike="noStrike" kern="0" cap="none" spc="0" normalizeH="0" baseline="0" noProof="0" dirty="0" smtClean="0">
                <a:ln>
                  <a:noFill/>
                </a:ln>
                <a:solidFill>
                  <a:srgbClr val="1F497D"/>
                </a:solidFill>
                <a:effectLst/>
                <a:uLnTx/>
                <a:uFillTx/>
                <a:ea typeface="ＭＳ Ｐゴシック" pitchFamily="50" charset="-128"/>
              </a:rPr>
              <a:t>227 OF 295 BLOCKS DECLARED AS DARK ZONE BY CGWB</a:t>
            </a:r>
          </a:p>
        </p:txBody>
      </p:sp>
      <p:sp>
        <p:nvSpPr>
          <p:cNvPr id="20" name="Oval 19"/>
          <p:cNvSpPr>
            <a:spLocks noChangeArrowheads="1"/>
          </p:cNvSpPr>
          <p:nvPr/>
        </p:nvSpPr>
        <p:spPr bwMode="gray">
          <a:xfrm>
            <a:off x="7525683" y="3638885"/>
            <a:ext cx="2340000" cy="967173"/>
          </a:xfrm>
          <a:prstGeom prst="ellipse">
            <a:avLst/>
          </a:prstGeom>
          <a:solidFill>
            <a:sysClr val="window" lastClr="FFFFFF"/>
          </a:solidFill>
          <a:ln w="9525" algn="ctr">
            <a:solidFill>
              <a:srgbClr val="9BBB59"/>
            </a:solidFill>
            <a:round/>
            <a:headEnd/>
            <a:tailEnd/>
          </a:ln>
        </p:spPr>
        <p:txBody>
          <a:bodyPr lIns="88900" tIns="88900" rIns="88900" bIns="88900" anchor="ctr" anchorCtr="0"/>
          <a:lstStyle/>
          <a:p>
            <a:pPr marL="0" marR="0" lvl="0" indent="0" algn="ctr" defTabSz="914400" eaLnBrk="1" fontAlgn="auto" latinLnBrk="0" hangingPunct="1">
              <a:lnSpc>
                <a:spcPct val="106000"/>
              </a:lnSpc>
              <a:spcBef>
                <a:spcPts val="0"/>
              </a:spcBef>
              <a:spcAft>
                <a:spcPts val="0"/>
              </a:spcAft>
              <a:buClr>
                <a:prstClr val="black"/>
              </a:buClr>
              <a:buSzTx/>
              <a:buFontTx/>
              <a:buNone/>
              <a:tabLst/>
              <a:defRPr/>
            </a:pPr>
            <a:r>
              <a:rPr kumimoji="0" lang="en-GB" sz="1400" b="1" i="0" u="none" strike="noStrike" kern="0" cap="none" spc="0" normalizeH="0" baseline="0" noProof="0" dirty="0" smtClean="0">
                <a:ln>
                  <a:noFill/>
                </a:ln>
                <a:solidFill>
                  <a:srgbClr val="1F497D"/>
                </a:solidFill>
                <a:effectLst/>
                <a:uLnTx/>
                <a:uFillTx/>
                <a:ea typeface="ＭＳ Ｐゴシック" pitchFamily="50" charset="-128"/>
              </a:rPr>
              <a:t>ILLEGAL WATER EXTRACTION RAMPANT</a:t>
            </a:r>
          </a:p>
        </p:txBody>
      </p:sp>
      <p:sp>
        <p:nvSpPr>
          <p:cNvPr id="21" name="AutoShape 4"/>
          <p:cNvSpPr>
            <a:spLocks noChangeArrowheads="1"/>
          </p:cNvSpPr>
          <p:nvPr/>
        </p:nvSpPr>
        <p:spPr bwMode="auto">
          <a:xfrm flipV="1">
            <a:off x="4110798" y="4569197"/>
            <a:ext cx="2473325" cy="241300"/>
          </a:xfrm>
          <a:prstGeom prst="triangle">
            <a:avLst>
              <a:gd name="adj" fmla="val 50000"/>
            </a:avLst>
          </a:prstGeom>
          <a:solidFill>
            <a:srgbClr val="EEECE1"/>
          </a:solidFill>
          <a:ln w="6350" algn="ctr">
            <a:noFill/>
            <a:miter lim="800000"/>
            <a:headEnd/>
            <a:tailEnd/>
          </a:ln>
          <a:effectLst/>
        </p:spPr>
        <p:txBody>
          <a:bodyPr vert="horz" wrap="none" lIns="88900" tIns="88900" rIns="88900" bIns="8890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1F497D"/>
              </a:solidFill>
              <a:effectLst/>
              <a:uLnTx/>
              <a:uFillTx/>
            </a:endParaRPr>
          </a:p>
        </p:txBody>
      </p:sp>
      <p:sp>
        <p:nvSpPr>
          <p:cNvPr id="22" name="Rectangle 13"/>
          <p:cNvSpPr>
            <a:spLocks noChangeArrowheads="1"/>
          </p:cNvSpPr>
          <p:nvPr/>
        </p:nvSpPr>
        <p:spPr bwMode="auto">
          <a:xfrm>
            <a:off x="1296779" y="4869482"/>
            <a:ext cx="8380762" cy="1006672"/>
          </a:xfrm>
          <a:prstGeom prst="rect">
            <a:avLst/>
          </a:prstGeom>
          <a:solidFill>
            <a:srgbClr val="9BBB59"/>
          </a:solidFill>
          <a:ln w="6350" algn="ctr">
            <a:noFill/>
            <a:miter lim="800000"/>
            <a:headEnd/>
            <a:tailEnd/>
          </a:ln>
        </p:spPr>
        <p:txBody>
          <a:bodyPr lIns="88900" tIns="88900" rIns="88900" bIns="8890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ja-JP" sz="1600" b="1" i="0" u="none" strike="noStrike" kern="0" cap="none" spc="0" normalizeH="0" baseline="0" noProof="0" smtClean="0">
                <a:ln>
                  <a:noFill/>
                </a:ln>
                <a:solidFill>
                  <a:sysClr val="windowText" lastClr="000000"/>
                </a:solidFill>
                <a:effectLst/>
                <a:uLnTx/>
                <a:uFillTx/>
                <a:ea typeface="ＭＳ Ｐゴシック" charset="-128"/>
              </a:rPr>
              <a:t>FAILURE OF PAST PROGRAMS WHICH WERE EITHER TOO TECHNICAL OR ONLY DEPENDENT ON COMMUNITY PAVED WAY FOR MJSA DESIGN</a:t>
            </a:r>
            <a:endParaRPr kumimoji="0" lang="en-GB" altLang="ja-JP" sz="1600" b="1" i="0" u="none" strike="noStrike" kern="0" cap="none" spc="0" normalizeH="0" baseline="0" noProof="0" dirty="0" smtClean="0">
              <a:ln>
                <a:noFill/>
              </a:ln>
              <a:solidFill>
                <a:sysClr val="windowText" lastClr="000000"/>
              </a:solidFill>
              <a:effectLst/>
              <a:uLnTx/>
              <a:uFillTx/>
              <a:ea typeface="ＭＳ Ｐゴシック" charset="-128"/>
            </a:endParaRPr>
          </a:p>
        </p:txBody>
      </p:sp>
    </p:spTree>
    <p:extLst>
      <p:ext uri="{BB962C8B-B14F-4D97-AF65-F5344CB8AC3E}">
        <p14:creationId xmlns:p14="http://schemas.microsoft.com/office/powerpoint/2010/main" val="1444345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630" y="274320"/>
            <a:ext cx="11785600" cy="685800"/>
          </a:xfrm>
        </p:spPr>
        <p:txBody>
          <a:bodyPr>
            <a:normAutofit fontScale="90000"/>
          </a:bodyPr>
          <a:lstStyle/>
          <a:p>
            <a:r>
              <a:rPr lang="en-US" dirty="0" smtClean="0"/>
              <a:t>Objectives Of The Program</a:t>
            </a:r>
            <a:endParaRPr lang="en-US" dirty="0"/>
          </a:p>
        </p:txBody>
      </p:sp>
      <p:graphicFrame>
        <p:nvGraphicFramePr>
          <p:cNvPr id="4" name="Diagram 3"/>
          <p:cNvGraphicFramePr/>
          <p:nvPr>
            <p:extLst>
              <p:ext uri="{D42A27DB-BD31-4B8C-83A1-F6EECF244321}">
                <p14:modId xmlns:p14="http://schemas.microsoft.com/office/powerpoint/2010/main" val="1271461284"/>
              </p:ext>
            </p:extLst>
          </p:nvPr>
        </p:nvGraphicFramePr>
        <p:xfrm>
          <a:off x="2331720" y="1120140"/>
          <a:ext cx="7062470" cy="443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858804" y="5657671"/>
            <a:ext cx="10497251" cy="1200329"/>
          </a:xfrm>
          <a:prstGeom prst="rect">
            <a:avLst/>
          </a:prstGeom>
          <a:solidFill>
            <a:schemeClr val="accent4">
              <a:lumMod val="40000"/>
              <a:lumOff val="60000"/>
            </a:schemeClr>
          </a:solidFill>
        </p:spPr>
        <p:txBody>
          <a:bodyPr wrap="square">
            <a:spAutoFit/>
          </a:bodyPr>
          <a:lstStyle/>
          <a:p>
            <a:pPr algn="ctr">
              <a:lnSpc>
                <a:spcPct val="200000"/>
              </a:lnSpc>
            </a:pPr>
            <a:r>
              <a:rPr lang="en-US" dirty="0" smtClean="0"/>
              <a:t>To be achieved using Four-Water Approach </a:t>
            </a:r>
            <a:r>
              <a:rPr lang="en-US" dirty="0"/>
              <a:t>(Ground, Surface, Soil moisture and Rainwater</a:t>
            </a:r>
            <a:r>
              <a:rPr lang="en-US" smtClean="0"/>
              <a:t>) by</a:t>
            </a:r>
            <a:r>
              <a:rPr lang="en-US" smtClean="0"/>
              <a:t> </a:t>
            </a:r>
            <a:r>
              <a:rPr lang="en-US" smtClean="0"/>
              <a:t>building </a:t>
            </a:r>
            <a:r>
              <a:rPr lang="en-US" dirty="0" smtClean="0"/>
              <a:t>low cost water harvesting structures through </a:t>
            </a:r>
            <a:r>
              <a:rPr lang="en-US" smtClean="0"/>
              <a:t>watershed approach.</a:t>
            </a:r>
            <a:endParaRPr lang="en-US" dirty="0"/>
          </a:p>
        </p:txBody>
      </p:sp>
    </p:spTree>
    <p:extLst>
      <p:ext uri="{BB962C8B-B14F-4D97-AF65-F5344CB8AC3E}">
        <p14:creationId xmlns:p14="http://schemas.microsoft.com/office/powerpoint/2010/main" val="1981820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149285"/>
            <a:ext cx="10364451" cy="923989"/>
          </a:xfrm>
        </p:spPr>
        <p:txBody>
          <a:bodyPr/>
          <a:lstStyle/>
          <a:p>
            <a:r>
              <a:rPr lang="en-GB" smtClean="0"/>
              <a:t>DROUGHTS IN RURAL INDIA</a:t>
            </a:r>
            <a:endParaRPr lang="en-GB"/>
          </a:p>
        </p:txBody>
      </p:sp>
      <p:grpSp>
        <p:nvGrpSpPr>
          <p:cNvPr id="4" name="Group 3"/>
          <p:cNvGrpSpPr/>
          <p:nvPr/>
        </p:nvGrpSpPr>
        <p:grpSpPr>
          <a:xfrm>
            <a:off x="806116" y="1378572"/>
            <a:ext cx="10913143" cy="4384555"/>
            <a:chOff x="3419742" y="1963665"/>
            <a:chExt cx="7258050" cy="3370479"/>
          </a:xfrm>
        </p:grpSpPr>
        <p:sp>
          <p:nvSpPr>
            <p:cNvPr id="5" name="Arc 2"/>
            <p:cNvSpPr>
              <a:spLocks/>
            </p:cNvSpPr>
            <p:nvPr/>
          </p:nvSpPr>
          <p:spPr bwMode="auto">
            <a:xfrm>
              <a:off x="4401611" y="2383976"/>
              <a:ext cx="5294313" cy="2224087"/>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chemeClr val="tx2"/>
              </a:solidFill>
              <a:round/>
              <a:headEnd/>
              <a:tailEnd/>
            </a:ln>
          </p:spPr>
          <p:txBody>
            <a:bodyPr wrap="square" lIns="0" tIns="0" rIns="0" bIns="0" anchor="ctr"/>
            <a:lstStyle/>
            <a:p>
              <a:pPr algn="ctr">
                <a:defRPr/>
              </a:pPr>
              <a:r>
                <a:rPr lang="en-GB" altLang="ja-JP" b="1" dirty="0" smtClean="0">
                  <a:solidFill>
                    <a:schemeClr val="tx2"/>
                  </a:solidFill>
                  <a:ea typeface="ＭＳ Ｐゴシック" pitchFamily="50" charset="-128"/>
                </a:rPr>
                <a:t> </a:t>
              </a:r>
              <a:endParaRPr lang="en-GB" altLang="ja-JP" b="1" dirty="0">
                <a:solidFill>
                  <a:schemeClr val="tx2"/>
                </a:solidFill>
                <a:ea typeface="ＭＳ Ｐゴシック" pitchFamily="50" charset="-128"/>
              </a:endParaRPr>
            </a:p>
          </p:txBody>
        </p:sp>
        <p:sp>
          <p:nvSpPr>
            <p:cNvPr id="6" name="Oval 5"/>
            <p:cNvSpPr>
              <a:spLocks noChangeArrowheads="1"/>
            </p:cNvSpPr>
            <p:nvPr/>
          </p:nvSpPr>
          <p:spPr bwMode="gray">
            <a:xfrm>
              <a:off x="3532454" y="3719583"/>
              <a:ext cx="1738313" cy="876300"/>
            </a:xfrm>
            <a:prstGeom prst="ellipse">
              <a:avLst/>
            </a:prstGeom>
            <a:solidFill>
              <a:schemeClr val="bg1"/>
            </a:solidFill>
            <a:ln w="9525" algn="ctr">
              <a:solidFill>
                <a:schemeClr val="accent1"/>
              </a:solidFill>
              <a:round/>
              <a:headEnd/>
              <a:tailEnd/>
            </a:ln>
          </p:spPr>
          <p:txBody>
            <a:bodyPr lIns="88900" tIns="88900" rIns="88900" bIns="88900" anchor="ctr" anchorCtr="0"/>
            <a:lstStyle/>
            <a:p>
              <a:pPr algn="ctr">
                <a:lnSpc>
                  <a:spcPct val="106000"/>
                </a:lnSpc>
                <a:buClr>
                  <a:schemeClr val="tx1"/>
                </a:buClr>
                <a:defRPr/>
              </a:pPr>
              <a:r>
                <a:rPr lang="en-GB" sz="1600" b="1" dirty="0" smtClean="0">
                  <a:solidFill>
                    <a:schemeClr val="tx2"/>
                  </a:solidFill>
                  <a:ea typeface="ＭＳ Ｐゴシック" pitchFamily="50" charset="-128"/>
                </a:rPr>
                <a:t>5 MAJOR DROUGHTS IN LAST 2 DECADES</a:t>
              </a:r>
              <a:endParaRPr lang="en-GB" sz="1600" b="1" dirty="0">
                <a:solidFill>
                  <a:schemeClr val="tx2"/>
                </a:solidFill>
                <a:ea typeface="ＭＳ Ｐゴシック" pitchFamily="50" charset="-128"/>
              </a:endParaRPr>
            </a:p>
          </p:txBody>
        </p:sp>
        <p:sp>
          <p:nvSpPr>
            <p:cNvPr id="7" name="AutoShape 4"/>
            <p:cNvSpPr>
              <a:spLocks noChangeArrowheads="1"/>
            </p:cNvSpPr>
            <p:nvPr/>
          </p:nvSpPr>
          <p:spPr bwMode="auto">
            <a:xfrm flipV="1">
              <a:off x="5731669" y="4442637"/>
              <a:ext cx="2473325" cy="241300"/>
            </a:xfrm>
            <a:prstGeom prst="triangle">
              <a:avLst>
                <a:gd name="adj" fmla="val 50000"/>
              </a:avLst>
            </a:prstGeom>
            <a:solidFill>
              <a:schemeClr val="bg1">
                <a:lumMod val="50000"/>
              </a:schemeClr>
            </a:solidFill>
            <a:ln w="6350" algn="ctr">
              <a:noFill/>
              <a:miter lim="800000"/>
              <a:headEnd/>
              <a:tailEnd/>
            </a:ln>
            <a:effectLst/>
          </p:spPr>
          <p:txBody>
            <a:bodyPr vert="horz" wrap="none" lIns="88900" tIns="88900" rIns="88900" bIns="88900" numCol="1" anchor="ctr" anchorCtr="0" compatLnSpc="1">
              <a:prstTxWarp prst="textNoShape">
                <a:avLst/>
              </a:prstTxWarp>
            </a:bodyPr>
            <a:lstStyle/>
            <a:p>
              <a:r>
                <a:rPr lang="en-GB" sz="2400" b="1" dirty="0" smtClean="0">
                  <a:solidFill>
                    <a:schemeClr val="tx2"/>
                  </a:solidFill>
                </a:rPr>
                <a:t>   </a:t>
              </a:r>
              <a:endParaRPr lang="en-GB" sz="2400" b="1" dirty="0">
                <a:solidFill>
                  <a:schemeClr val="tx2"/>
                </a:solidFill>
              </a:endParaRPr>
            </a:p>
          </p:txBody>
        </p:sp>
        <p:sp>
          <p:nvSpPr>
            <p:cNvPr id="8" name="Rectangle 13"/>
            <p:cNvSpPr>
              <a:spLocks noChangeArrowheads="1"/>
            </p:cNvSpPr>
            <p:nvPr/>
          </p:nvSpPr>
          <p:spPr bwMode="auto">
            <a:xfrm>
              <a:off x="3419742" y="4695969"/>
              <a:ext cx="7258050" cy="638175"/>
            </a:xfrm>
            <a:prstGeom prst="rect">
              <a:avLst/>
            </a:prstGeom>
            <a:solidFill>
              <a:schemeClr val="tx2"/>
            </a:solidFill>
            <a:ln w="6350" algn="ctr">
              <a:solidFill>
                <a:schemeClr val="accent1"/>
              </a:solidFill>
              <a:miter lim="800000"/>
              <a:headEnd/>
              <a:tailEnd/>
            </a:ln>
          </p:spPr>
          <p:txBody>
            <a:bodyPr lIns="88900" tIns="88900" rIns="88900" bIns="88900" anchor="ctr" anchorCtr="0"/>
            <a:lstStyle/>
            <a:p>
              <a:pPr algn="ctr"/>
              <a:r>
                <a:rPr lang="en-GB" altLang="ja-JP" sz="1600" b="1" dirty="0" smtClean="0">
                  <a:solidFill>
                    <a:schemeClr val="bg1"/>
                  </a:solidFill>
                  <a:ea typeface="ＭＳ Ｐゴシック" charset="-128"/>
                </a:rPr>
                <a:t>INCREASING SURFACE WATER STORAGE THROUGH TANKS TO </a:t>
              </a:r>
              <a:r>
                <a:rPr lang="en-GB" altLang="ja-JP" sz="1600" b="1" dirty="0" smtClean="0">
                  <a:solidFill>
                    <a:schemeClr val="bg1"/>
                  </a:solidFill>
                  <a:ea typeface="ＭＳ Ｐゴシック" charset="-128"/>
                </a:rPr>
                <a:t>CREATE DROUGHT-RESILIENCE IN SEMI-ARID AREAS </a:t>
              </a:r>
              <a:endParaRPr lang="en-GB" altLang="ja-JP" sz="1600" b="1" dirty="0">
                <a:solidFill>
                  <a:schemeClr val="bg1"/>
                </a:solidFill>
                <a:ea typeface="ＭＳ Ｐゴシック" charset="-128"/>
              </a:endParaRPr>
            </a:p>
          </p:txBody>
        </p:sp>
        <p:sp>
          <p:nvSpPr>
            <p:cNvPr id="9" name="Oval 8"/>
            <p:cNvSpPr>
              <a:spLocks noChangeArrowheads="1"/>
            </p:cNvSpPr>
            <p:nvPr/>
          </p:nvSpPr>
          <p:spPr bwMode="gray">
            <a:xfrm>
              <a:off x="5310454" y="1963665"/>
              <a:ext cx="1738313" cy="876300"/>
            </a:xfrm>
            <a:prstGeom prst="ellipse">
              <a:avLst/>
            </a:prstGeom>
            <a:solidFill>
              <a:schemeClr val="bg1"/>
            </a:solidFill>
            <a:ln w="9525" algn="ctr">
              <a:solidFill>
                <a:schemeClr val="accent1"/>
              </a:solidFill>
              <a:round/>
              <a:headEnd/>
              <a:tailEnd/>
            </a:ln>
          </p:spPr>
          <p:txBody>
            <a:bodyPr lIns="88900" tIns="88900" rIns="88900" bIns="88900" anchor="ctr" anchorCtr="0"/>
            <a:lstStyle/>
            <a:p>
              <a:pPr algn="ctr">
                <a:lnSpc>
                  <a:spcPct val="106000"/>
                </a:lnSpc>
                <a:buClr>
                  <a:schemeClr val="tx1"/>
                </a:buClr>
                <a:defRPr/>
              </a:pPr>
              <a:r>
                <a:rPr lang="en-GB" sz="1600" b="1" dirty="0" smtClean="0">
                  <a:solidFill>
                    <a:schemeClr val="tx2"/>
                  </a:solidFill>
                  <a:ea typeface="ＭＳ Ｐゴシック" pitchFamily="50" charset="-128"/>
                </a:rPr>
                <a:t>INCREASING GROUNDWATER STRESS</a:t>
              </a:r>
              <a:endParaRPr lang="en-GB" sz="1600" b="1" dirty="0">
                <a:solidFill>
                  <a:schemeClr val="tx2"/>
                </a:solidFill>
                <a:ea typeface="ＭＳ Ｐゴシック" pitchFamily="50" charset="-128"/>
              </a:endParaRPr>
            </a:p>
          </p:txBody>
        </p:sp>
        <p:sp>
          <p:nvSpPr>
            <p:cNvPr id="10" name="Oval 9"/>
            <p:cNvSpPr>
              <a:spLocks noChangeArrowheads="1"/>
            </p:cNvSpPr>
            <p:nvPr/>
          </p:nvSpPr>
          <p:spPr bwMode="gray">
            <a:xfrm>
              <a:off x="3993356" y="2677823"/>
              <a:ext cx="1738313" cy="876300"/>
            </a:xfrm>
            <a:prstGeom prst="ellipse">
              <a:avLst/>
            </a:prstGeom>
            <a:solidFill>
              <a:schemeClr val="bg1"/>
            </a:solidFill>
            <a:ln w="9525" algn="ctr">
              <a:solidFill>
                <a:schemeClr val="accent1"/>
              </a:solidFill>
              <a:round/>
              <a:headEnd/>
              <a:tailEnd/>
            </a:ln>
          </p:spPr>
          <p:txBody>
            <a:bodyPr lIns="88900" tIns="88900" rIns="88900" bIns="88900" anchor="ctr" anchorCtr="0"/>
            <a:lstStyle/>
            <a:p>
              <a:pPr algn="ctr">
                <a:lnSpc>
                  <a:spcPct val="106000"/>
                </a:lnSpc>
                <a:buClr>
                  <a:schemeClr val="tx1"/>
                </a:buClr>
                <a:defRPr/>
              </a:pPr>
              <a:r>
                <a:rPr lang="en-GB" sz="1600" b="1" dirty="0" smtClean="0">
                  <a:solidFill>
                    <a:schemeClr val="tx2"/>
                  </a:solidFill>
                  <a:ea typeface="ＭＳ Ｐゴシック" pitchFamily="50" charset="-128"/>
                </a:rPr>
                <a:t>RAINFALL ERRATIC AND IRREGULAR</a:t>
              </a:r>
              <a:endParaRPr lang="en-GB" sz="1600" b="1" dirty="0">
                <a:solidFill>
                  <a:schemeClr val="tx2"/>
                </a:solidFill>
                <a:ea typeface="ＭＳ Ｐゴシック" pitchFamily="50" charset="-128"/>
              </a:endParaRPr>
            </a:p>
          </p:txBody>
        </p:sp>
        <p:sp>
          <p:nvSpPr>
            <p:cNvPr id="11" name="Oval 10"/>
            <p:cNvSpPr>
              <a:spLocks noChangeArrowheads="1"/>
            </p:cNvSpPr>
            <p:nvPr/>
          </p:nvSpPr>
          <p:spPr bwMode="gray">
            <a:xfrm>
              <a:off x="7088454" y="2009351"/>
              <a:ext cx="1738313" cy="876300"/>
            </a:xfrm>
            <a:prstGeom prst="ellipse">
              <a:avLst/>
            </a:prstGeom>
            <a:solidFill>
              <a:schemeClr val="bg1"/>
            </a:solidFill>
            <a:ln w="9525" algn="ctr">
              <a:solidFill>
                <a:schemeClr val="accent1"/>
              </a:solidFill>
              <a:round/>
              <a:headEnd/>
              <a:tailEnd/>
            </a:ln>
          </p:spPr>
          <p:txBody>
            <a:bodyPr lIns="88900" tIns="88900" rIns="88900" bIns="88900" anchor="ctr" anchorCtr="0"/>
            <a:lstStyle/>
            <a:p>
              <a:pPr algn="ctr">
                <a:lnSpc>
                  <a:spcPct val="106000"/>
                </a:lnSpc>
                <a:buClr>
                  <a:schemeClr val="tx1"/>
                </a:buClr>
                <a:defRPr/>
              </a:pPr>
              <a:r>
                <a:rPr lang="en-GB" sz="1600" b="1" dirty="0" smtClean="0">
                  <a:solidFill>
                    <a:schemeClr val="tx2"/>
                  </a:solidFill>
                  <a:ea typeface="ＭＳ Ｐゴシック" pitchFamily="50" charset="-128"/>
                </a:rPr>
                <a:t>UNDERMINING OF GW’S ROLE IN DROUGHT RESILIENCE</a:t>
              </a:r>
              <a:endParaRPr lang="en-GB" sz="1600" b="1" dirty="0">
                <a:solidFill>
                  <a:schemeClr val="tx2"/>
                </a:solidFill>
                <a:ea typeface="ＭＳ Ｐゴシック" pitchFamily="50" charset="-128"/>
              </a:endParaRPr>
            </a:p>
          </p:txBody>
        </p:sp>
        <p:sp>
          <p:nvSpPr>
            <p:cNvPr id="12" name="Oval 11"/>
            <p:cNvSpPr>
              <a:spLocks noChangeArrowheads="1"/>
            </p:cNvSpPr>
            <p:nvPr/>
          </p:nvSpPr>
          <p:spPr bwMode="gray">
            <a:xfrm>
              <a:off x="8204994" y="2730370"/>
              <a:ext cx="1738313" cy="876300"/>
            </a:xfrm>
            <a:prstGeom prst="ellipse">
              <a:avLst/>
            </a:prstGeom>
            <a:solidFill>
              <a:schemeClr val="bg1"/>
            </a:solidFill>
            <a:ln w="9525" algn="ctr">
              <a:solidFill>
                <a:schemeClr val="accent1"/>
              </a:solidFill>
              <a:round/>
              <a:headEnd/>
              <a:tailEnd/>
            </a:ln>
          </p:spPr>
          <p:txBody>
            <a:bodyPr lIns="88900" tIns="88900" rIns="88900" bIns="88900" anchor="ctr" anchorCtr="0"/>
            <a:lstStyle/>
            <a:p>
              <a:pPr algn="ctr">
                <a:lnSpc>
                  <a:spcPct val="106000"/>
                </a:lnSpc>
                <a:buClr>
                  <a:schemeClr val="tx1"/>
                </a:buClr>
                <a:defRPr/>
              </a:pPr>
              <a:r>
                <a:rPr lang="en-GB" sz="1600" b="1" dirty="0" smtClean="0">
                  <a:solidFill>
                    <a:schemeClr val="tx2"/>
                  </a:solidFill>
                  <a:ea typeface="ＭＳ Ｐゴシック" pitchFamily="50" charset="-128"/>
                </a:rPr>
                <a:t>IRRIGATION BECOMING LESS ACCESSIBLE AND MORE EXPENSIVE</a:t>
              </a:r>
              <a:endParaRPr lang="en-GB" sz="1600" b="1" dirty="0">
                <a:solidFill>
                  <a:schemeClr val="tx2"/>
                </a:solidFill>
                <a:ea typeface="ＭＳ Ｐゴシック" pitchFamily="50" charset="-128"/>
              </a:endParaRPr>
            </a:p>
          </p:txBody>
        </p:sp>
        <p:sp>
          <p:nvSpPr>
            <p:cNvPr id="13" name="Oval 12"/>
            <p:cNvSpPr>
              <a:spLocks noChangeArrowheads="1"/>
            </p:cNvSpPr>
            <p:nvPr/>
          </p:nvSpPr>
          <p:spPr bwMode="gray">
            <a:xfrm>
              <a:off x="8826767" y="3686987"/>
              <a:ext cx="1738313" cy="876300"/>
            </a:xfrm>
            <a:prstGeom prst="ellipse">
              <a:avLst/>
            </a:prstGeom>
            <a:solidFill>
              <a:schemeClr val="bg1"/>
            </a:solidFill>
            <a:ln w="9525" algn="ctr">
              <a:solidFill>
                <a:schemeClr val="accent1"/>
              </a:solidFill>
              <a:round/>
              <a:headEnd/>
              <a:tailEnd/>
            </a:ln>
          </p:spPr>
          <p:txBody>
            <a:bodyPr lIns="88900" tIns="88900" rIns="88900" bIns="88900" anchor="ctr" anchorCtr="0"/>
            <a:lstStyle/>
            <a:p>
              <a:pPr algn="ctr">
                <a:lnSpc>
                  <a:spcPct val="106000"/>
                </a:lnSpc>
                <a:buClr>
                  <a:schemeClr val="tx1"/>
                </a:buClr>
                <a:defRPr/>
              </a:pPr>
              <a:r>
                <a:rPr lang="en-GB" sz="1600" b="1" dirty="0" smtClean="0">
                  <a:solidFill>
                    <a:schemeClr val="tx2"/>
                  </a:solidFill>
                  <a:ea typeface="ＭＳ Ｐゴシック" pitchFamily="50" charset="-128"/>
                </a:rPr>
                <a:t>DRINKING WATER AND LIVESTOCK AFFECTED LARGELY</a:t>
              </a:r>
              <a:endParaRPr lang="en-GB" sz="1600" b="1" dirty="0">
                <a:solidFill>
                  <a:schemeClr val="tx2"/>
                </a:solidFill>
                <a:ea typeface="ＭＳ Ｐゴシック" pitchFamily="50" charset="-128"/>
              </a:endParaRPr>
            </a:p>
          </p:txBody>
        </p:sp>
      </p:grpSp>
    </p:spTree>
    <p:extLst>
      <p:ext uri="{BB962C8B-B14F-4D97-AF65-F5344CB8AC3E}">
        <p14:creationId xmlns:p14="http://schemas.microsoft.com/office/powerpoint/2010/main" val="1426022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708" y="-25397"/>
            <a:ext cx="10515600" cy="756917"/>
          </a:xfrm>
        </p:spPr>
        <p:txBody>
          <a:bodyPr/>
          <a:lstStyle/>
          <a:p>
            <a:r>
              <a:rPr lang="en-US" dirty="0" smtClean="0"/>
              <a:t>Organogram</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536602931"/>
              </p:ext>
            </p:extLst>
          </p:nvPr>
        </p:nvGraphicFramePr>
        <p:xfrm>
          <a:off x="-856987" y="731520"/>
          <a:ext cx="9245600" cy="5932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31520" y="731520"/>
            <a:ext cx="2354580" cy="923330"/>
          </a:xfrm>
          <a:prstGeom prst="rect">
            <a:avLst/>
          </a:prstGeom>
          <a:noFill/>
        </p:spPr>
        <p:txBody>
          <a:bodyPr wrap="square" rtlCol="0">
            <a:spAutoFit/>
          </a:bodyPr>
          <a:lstStyle/>
          <a:p>
            <a:r>
              <a:rPr lang="en-US" dirty="0" smtClean="0"/>
              <a:t>Directional Committee and Task Group at State Level</a:t>
            </a:r>
            <a:endParaRPr lang="en-US" dirty="0"/>
          </a:p>
        </p:txBody>
      </p:sp>
      <p:sp>
        <p:nvSpPr>
          <p:cNvPr id="6" name="TextBox 5"/>
          <p:cNvSpPr txBox="1"/>
          <p:nvPr/>
        </p:nvSpPr>
        <p:spPr>
          <a:xfrm>
            <a:off x="7842408" y="685800"/>
            <a:ext cx="2753202" cy="646331"/>
          </a:xfrm>
          <a:prstGeom prst="rect">
            <a:avLst/>
          </a:prstGeom>
          <a:noFill/>
        </p:spPr>
        <p:txBody>
          <a:bodyPr wrap="square" rtlCol="0">
            <a:spAutoFit/>
          </a:bodyPr>
          <a:lstStyle/>
          <a:p>
            <a:r>
              <a:rPr lang="en-US" dirty="0" smtClean="0"/>
              <a:t>Planning and Monitoring Committee at District Level</a:t>
            </a:r>
            <a:endParaRPr lang="en-US" dirty="0"/>
          </a:p>
        </p:txBody>
      </p:sp>
      <p:graphicFrame>
        <p:nvGraphicFramePr>
          <p:cNvPr id="7" name="Diagram 6"/>
          <p:cNvGraphicFramePr/>
          <p:nvPr>
            <p:extLst/>
          </p:nvPr>
        </p:nvGraphicFramePr>
        <p:xfrm>
          <a:off x="6958965" y="1371600"/>
          <a:ext cx="4951095" cy="35206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7625238" y="4931720"/>
            <a:ext cx="3184208" cy="646331"/>
          </a:xfrm>
          <a:prstGeom prst="rect">
            <a:avLst/>
          </a:prstGeom>
          <a:noFill/>
        </p:spPr>
        <p:txBody>
          <a:bodyPr wrap="square" rtlCol="0">
            <a:spAutoFit/>
          </a:bodyPr>
          <a:lstStyle/>
          <a:p>
            <a:r>
              <a:rPr lang="en-US" dirty="0" smtClean="0"/>
              <a:t>Block Level Committee headed </a:t>
            </a:r>
            <a:r>
              <a:rPr lang="en-US" smtClean="0"/>
              <a:t>by Sub-Divisional Officer</a:t>
            </a:r>
            <a:endParaRPr lang="en-US" dirty="0"/>
          </a:p>
        </p:txBody>
      </p:sp>
      <p:sp>
        <p:nvSpPr>
          <p:cNvPr id="9" name="TextBox 8"/>
          <p:cNvSpPr txBox="1"/>
          <p:nvPr/>
        </p:nvSpPr>
        <p:spPr>
          <a:xfrm>
            <a:off x="7610474" y="5626466"/>
            <a:ext cx="3184208" cy="369332"/>
          </a:xfrm>
          <a:prstGeom prst="rect">
            <a:avLst/>
          </a:prstGeom>
          <a:noFill/>
        </p:spPr>
        <p:txBody>
          <a:bodyPr wrap="square" rtlCol="0">
            <a:spAutoFit/>
          </a:bodyPr>
          <a:lstStyle/>
          <a:p>
            <a:r>
              <a:rPr lang="en-US" dirty="0" smtClean="0"/>
              <a:t>Village Level Action Committee</a:t>
            </a:r>
            <a:endParaRPr lang="en-US" dirty="0"/>
          </a:p>
        </p:txBody>
      </p:sp>
      <p:sp>
        <p:nvSpPr>
          <p:cNvPr id="10" name="TextBox 9"/>
          <p:cNvSpPr txBox="1"/>
          <p:nvPr/>
        </p:nvSpPr>
        <p:spPr>
          <a:xfrm>
            <a:off x="2782833" y="3743771"/>
            <a:ext cx="1965960" cy="276999"/>
          </a:xfrm>
          <a:prstGeom prst="rect">
            <a:avLst/>
          </a:prstGeom>
          <a:noFill/>
        </p:spPr>
        <p:txBody>
          <a:bodyPr wrap="square" rtlCol="0">
            <a:spAutoFit/>
          </a:bodyPr>
          <a:lstStyle/>
          <a:p>
            <a:r>
              <a:rPr lang="en-US" sz="1200" b="1" smtClean="0"/>
              <a:t>Technical Specifications</a:t>
            </a:r>
            <a:endParaRPr lang="en-US" sz="1200" b="1"/>
          </a:p>
        </p:txBody>
      </p:sp>
      <p:cxnSp>
        <p:nvCxnSpPr>
          <p:cNvPr id="12" name="Straight Arrow Connector 11"/>
          <p:cNvCxnSpPr/>
          <p:nvPr/>
        </p:nvCxnSpPr>
        <p:spPr>
          <a:xfrm>
            <a:off x="2910840" y="4039186"/>
            <a:ext cx="13030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503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Graphic spid="7" grpId="0">
        <p:bldAsOne/>
      </p:bldGraphic>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629" y="34129"/>
            <a:ext cx="11785600" cy="685800"/>
          </a:xfrm>
        </p:spPr>
        <p:txBody>
          <a:bodyPr>
            <a:normAutofit fontScale="90000"/>
          </a:bodyPr>
          <a:lstStyle/>
          <a:p>
            <a:r>
              <a:rPr lang="en-US" dirty="0" smtClean="0"/>
              <a:t>Financial Status</a:t>
            </a:r>
            <a:endParaRPr lang="en-US" dirty="0"/>
          </a:p>
        </p:txBody>
      </p:sp>
      <p:graphicFrame>
        <p:nvGraphicFramePr>
          <p:cNvPr id="4" name="Table 3"/>
          <p:cNvGraphicFramePr>
            <a:graphicFrameLocks noGrp="1"/>
          </p:cNvGraphicFramePr>
          <p:nvPr>
            <p:extLst/>
          </p:nvPr>
        </p:nvGraphicFramePr>
        <p:xfrm>
          <a:off x="746760" y="868519"/>
          <a:ext cx="10972800" cy="1737520"/>
        </p:xfrm>
        <a:graphic>
          <a:graphicData uri="http://schemas.openxmlformats.org/drawingml/2006/table">
            <a:tbl>
              <a:tblPr firstRow="1" bandRow="1">
                <a:tableStyleId>{327F97BB-C833-4FB7-BDE5-3F7075034690}</a:tableStyleId>
              </a:tblPr>
              <a:tblGrid>
                <a:gridCol w="1618957">
                  <a:extLst>
                    <a:ext uri="{9D8B030D-6E8A-4147-A177-3AD203B41FA5}">
                      <a16:colId xmlns:a16="http://schemas.microsoft.com/office/drawing/2014/main" xmlns="" val="20000"/>
                    </a:ext>
                  </a:extLst>
                </a:gridCol>
                <a:gridCol w="1841695">
                  <a:extLst>
                    <a:ext uri="{9D8B030D-6E8A-4147-A177-3AD203B41FA5}">
                      <a16:colId xmlns:a16="http://schemas.microsoft.com/office/drawing/2014/main" xmlns="" val="20001"/>
                    </a:ext>
                  </a:extLst>
                </a:gridCol>
                <a:gridCol w="2117188">
                  <a:extLst>
                    <a:ext uri="{9D8B030D-6E8A-4147-A177-3AD203B41FA5}">
                      <a16:colId xmlns:a16="http://schemas.microsoft.com/office/drawing/2014/main" xmlns="" val="20002"/>
                    </a:ext>
                  </a:extLst>
                </a:gridCol>
                <a:gridCol w="2697480">
                  <a:extLst>
                    <a:ext uri="{9D8B030D-6E8A-4147-A177-3AD203B41FA5}">
                      <a16:colId xmlns:a16="http://schemas.microsoft.com/office/drawing/2014/main" xmlns="" val="20003"/>
                    </a:ext>
                  </a:extLst>
                </a:gridCol>
                <a:gridCol w="2697480">
                  <a:extLst>
                    <a:ext uri="{9D8B030D-6E8A-4147-A177-3AD203B41FA5}">
                      <a16:colId xmlns:a16="http://schemas.microsoft.com/office/drawing/2014/main" xmlns="" val="20004"/>
                    </a:ext>
                  </a:extLst>
                </a:gridCol>
              </a:tblGrid>
              <a:tr h="554527">
                <a:tc>
                  <a:txBody>
                    <a:bodyPr/>
                    <a:lstStyle/>
                    <a:p>
                      <a:endParaRPr lang="en-GB" sz="1400">
                        <a:effectLst/>
                        <a:latin typeface="Lato" charset="0"/>
                        <a:ea typeface="Times New Roman" charset="0"/>
                      </a:endParaRPr>
                    </a:p>
                  </a:txBody>
                  <a:tcPr marL="68580" marR="68580" marT="0" marB="0" anchor="ctr"/>
                </a:tc>
                <a:tc>
                  <a:txBody>
                    <a:bodyPr/>
                    <a:lstStyle/>
                    <a:p>
                      <a:pPr algn="ctr">
                        <a:spcAft>
                          <a:spcPts val="0"/>
                        </a:spcAft>
                      </a:pPr>
                      <a:r>
                        <a:rPr lang="en-US" sz="1600">
                          <a:effectLst/>
                        </a:rPr>
                        <a:t>DPR</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US" sz="1600">
                          <a:effectLst/>
                        </a:rPr>
                        <a:t>Financial Sanction</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US" sz="1600">
                          <a:effectLst/>
                        </a:rPr>
                        <a:t>Works completed (cost)</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US" sz="1600">
                          <a:effectLst/>
                        </a:rPr>
                        <a:t>Donations (CSR/Individual)</a:t>
                      </a:r>
                      <a:endParaRPr lang="en-GB" sz="1600">
                        <a:effectLst/>
                        <a:latin typeface="Lato" charset="0"/>
                        <a:ea typeface="Lato" charset="0"/>
                        <a:cs typeface="Times New Roman" charset="0"/>
                      </a:endParaRPr>
                    </a:p>
                  </a:txBody>
                  <a:tcPr marL="68580" marR="68580" marT="0" marB="0" anchor="ctr"/>
                </a:tc>
                <a:extLst>
                  <a:ext uri="{0D108BD9-81ED-4DB2-BD59-A6C34878D82A}">
                    <a16:rowId xmlns:a16="http://schemas.microsoft.com/office/drawing/2014/main" xmlns="" val="10000"/>
                  </a:ext>
                </a:extLst>
              </a:tr>
              <a:tr h="394331">
                <a:tc>
                  <a:txBody>
                    <a:bodyPr/>
                    <a:lstStyle/>
                    <a:p>
                      <a:pPr>
                        <a:spcAft>
                          <a:spcPts val="0"/>
                        </a:spcAft>
                      </a:pPr>
                      <a:r>
                        <a:rPr lang="en-US" sz="1600">
                          <a:effectLst/>
                        </a:rPr>
                        <a:t>Phase – I</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en-US" sz="1600">
                          <a:effectLst/>
                        </a:rPr>
                        <a:t>1,714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en-US" sz="1600">
                          <a:effectLst/>
                        </a:rPr>
                        <a:t>1,710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en-US" sz="1600">
                          <a:effectLst/>
                        </a:rPr>
                        <a:t>1,602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cs-CZ" sz="1600">
                          <a:effectLst/>
                        </a:rPr>
                        <a:t>38.6 crore</a:t>
                      </a:r>
                      <a:endParaRPr lang="en-GB" sz="1600">
                        <a:effectLst/>
                        <a:latin typeface="Lato" charset="0"/>
                        <a:ea typeface="Lato" charset="0"/>
                        <a:cs typeface="Times New Roman" charset="0"/>
                      </a:endParaRPr>
                    </a:p>
                  </a:txBody>
                  <a:tcPr marL="68580" marR="68580" marT="0" marB="0" anchor="ctr"/>
                </a:tc>
                <a:extLst>
                  <a:ext uri="{0D108BD9-81ED-4DB2-BD59-A6C34878D82A}">
                    <a16:rowId xmlns:a16="http://schemas.microsoft.com/office/drawing/2014/main" xmlns="" val="10001"/>
                  </a:ext>
                </a:extLst>
              </a:tr>
              <a:tr h="394331">
                <a:tc>
                  <a:txBody>
                    <a:bodyPr/>
                    <a:lstStyle/>
                    <a:p>
                      <a:pPr>
                        <a:spcAft>
                          <a:spcPts val="0"/>
                        </a:spcAft>
                      </a:pPr>
                      <a:r>
                        <a:rPr lang="en-US" sz="1600">
                          <a:effectLst/>
                        </a:rPr>
                        <a:t>Phase – II</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is-IS" sz="1600">
                          <a:effectLst/>
                        </a:rPr>
                        <a:t>1,746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is-IS" sz="1600">
                          <a:effectLst/>
                        </a:rPr>
                        <a:t>1,611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ru-RU" sz="1600">
                          <a:effectLst/>
                        </a:rPr>
                        <a:t>1</a:t>
                      </a:r>
                      <a:r>
                        <a:rPr lang="en-US" sz="1600">
                          <a:effectLst/>
                        </a:rPr>
                        <a:t>,</a:t>
                      </a:r>
                      <a:r>
                        <a:rPr lang="ru-RU" sz="1600">
                          <a:effectLst/>
                        </a:rPr>
                        <a:t>55</a:t>
                      </a:r>
                      <a:r>
                        <a:rPr lang="en-US" sz="1600">
                          <a:effectLst/>
                        </a:rPr>
                        <a:t>6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is-IS" sz="1600">
                          <a:effectLst/>
                        </a:rPr>
                        <a:t>22.8  crore</a:t>
                      </a:r>
                      <a:endParaRPr lang="en-GB" sz="1600">
                        <a:effectLst/>
                        <a:latin typeface="Lato" charset="0"/>
                        <a:ea typeface="Lato" charset="0"/>
                        <a:cs typeface="Times New Roman" charset="0"/>
                      </a:endParaRPr>
                    </a:p>
                  </a:txBody>
                  <a:tcPr marL="68580" marR="68580" marT="0" marB="0" anchor="ctr"/>
                </a:tc>
                <a:extLst>
                  <a:ext uri="{0D108BD9-81ED-4DB2-BD59-A6C34878D82A}">
                    <a16:rowId xmlns:a16="http://schemas.microsoft.com/office/drawing/2014/main" xmlns="" val="10002"/>
                  </a:ext>
                </a:extLst>
              </a:tr>
              <a:tr h="394331">
                <a:tc>
                  <a:txBody>
                    <a:bodyPr/>
                    <a:lstStyle/>
                    <a:p>
                      <a:pPr>
                        <a:spcAft>
                          <a:spcPts val="0"/>
                        </a:spcAft>
                      </a:pPr>
                      <a:r>
                        <a:rPr lang="en-US" sz="1600">
                          <a:effectLst/>
                        </a:rPr>
                        <a:t>Phase – III</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fi-FI" sz="1600">
                          <a:effectLst/>
                        </a:rPr>
                        <a:t>1,999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cs-CZ" sz="1600">
                          <a:effectLst/>
                        </a:rPr>
                        <a:t>1,292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a:effectLst/>
                        </a:rPr>
                        <a:t>₹</a:t>
                      </a:r>
                      <a:r>
                        <a:rPr lang="is-IS" sz="1600">
                          <a:effectLst/>
                        </a:rPr>
                        <a:t>6.84 crore</a:t>
                      </a:r>
                      <a:endParaRPr lang="en-GB" sz="1600">
                        <a:effectLst/>
                        <a:latin typeface="Lato" charset="0"/>
                        <a:ea typeface="Lato" charset="0"/>
                        <a:cs typeface="Times New Roman" charset="0"/>
                      </a:endParaRPr>
                    </a:p>
                  </a:txBody>
                  <a:tcPr marL="68580" marR="68580" marT="0" marB="0" anchor="ctr"/>
                </a:tc>
                <a:tc>
                  <a:txBody>
                    <a:bodyPr/>
                    <a:lstStyle/>
                    <a:p>
                      <a:pPr algn="ctr">
                        <a:spcAft>
                          <a:spcPts val="0"/>
                        </a:spcAft>
                      </a:pPr>
                      <a:r>
                        <a:rPr lang="en-IN" sz="1600" dirty="0">
                          <a:effectLst/>
                        </a:rPr>
                        <a:t>₹</a:t>
                      </a:r>
                      <a:r>
                        <a:rPr lang="is-IS" sz="1600" dirty="0">
                          <a:effectLst/>
                        </a:rPr>
                        <a:t>6.3 crore</a:t>
                      </a:r>
                      <a:endParaRPr lang="en-GB" sz="1600" dirty="0">
                        <a:effectLst/>
                        <a:latin typeface="Lato" charset="0"/>
                        <a:ea typeface="Lato" charset="0"/>
                        <a:cs typeface="Times New Roman"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6" name="Oval 5"/>
          <p:cNvSpPr/>
          <p:nvPr/>
        </p:nvSpPr>
        <p:spPr>
          <a:xfrm>
            <a:off x="6983730" y="1360170"/>
            <a:ext cx="1337310" cy="50292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Curved Connector 7"/>
          <p:cNvCxnSpPr>
            <a:endCxn id="13" idx="6"/>
          </p:cNvCxnSpPr>
          <p:nvPr/>
        </p:nvCxnSpPr>
        <p:spPr>
          <a:xfrm rot="5400000">
            <a:off x="4633438" y="1793080"/>
            <a:ext cx="2486022" cy="2443166"/>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82993" y="3611879"/>
            <a:ext cx="3571873" cy="129159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3,529 villages covered</a:t>
            </a:r>
          </a:p>
          <a:p>
            <a:pPr algn="ctr"/>
            <a:r>
              <a:rPr lang="en-US" dirty="0" smtClean="0"/>
              <a:t>95,192 water conservation works completed</a:t>
            </a:r>
            <a:endParaRPr lang="en-US" dirty="0"/>
          </a:p>
        </p:txBody>
      </p:sp>
      <p:sp>
        <p:nvSpPr>
          <p:cNvPr id="15" name="Oval 14"/>
          <p:cNvSpPr/>
          <p:nvPr/>
        </p:nvSpPr>
        <p:spPr>
          <a:xfrm>
            <a:off x="7851457" y="3188968"/>
            <a:ext cx="3571873" cy="254889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- 33% funds from Watershed </a:t>
            </a:r>
            <a:r>
              <a:rPr lang="en-US" dirty="0" err="1" smtClean="0"/>
              <a:t>Dept</a:t>
            </a:r>
            <a:endParaRPr lang="en-US" dirty="0" smtClean="0"/>
          </a:p>
          <a:p>
            <a:pPr algn="ctr"/>
            <a:r>
              <a:rPr lang="en-US" dirty="0" smtClean="0"/>
              <a:t>- 24% from MNREGS</a:t>
            </a:r>
          </a:p>
          <a:p>
            <a:pPr algn="ctr"/>
            <a:r>
              <a:rPr lang="en-US" dirty="0" smtClean="0"/>
              <a:t>- Remaining from other departmental funds, crowdsourcing and CSR donations</a:t>
            </a:r>
          </a:p>
          <a:p>
            <a:pPr algn="ctr"/>
            <a:endParaRPr lang="en-US" dirty="0"/>
          </a:p>
        </p:txBody>
      </p:sp>
      <p:cxnSp>
        <p:nvCxnSpPr>
          <p:cNvPr id="18" name="Curved Connector 17"/>
          <p:cNvCxnSpPr>
            <a:stCxn id="13" idx="4"/>
            <a:endCxn id="15" idx="4"/>
          </p:cNvCxnSpPr>
          <p:nvPr/>
        </p:nvCxnSpPr>
        <p:spPr>
          <a:xfrm rot="16200000" flipH="1">
            <a:off x="5835967" y="1936432"/>
            <a:ext cx="834390" cy="6768464"/>
          </a:xfrm>
          <a:prstGeom prst="curvedConnector3">
            <a:avLst>
              <a:gd name="adj1" fmla="val 127397"/>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48640" y="5737859"/>
            <a:ext cx="2983230" cy="93726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err="1" smtClean="0"/>
              <a:t>Avg</a:t>
            </a:r>
            <a:r>
              <a:rPr lang="en-GB" dirty="0" smtClean="0"/>
              <a:t> cost per structure INR 1.7 lakh</a:t>
            </a:r>
            <a:endParaRPr lang="en-GB" dirty="0"/>
          </a:p>
        </p:txBody>
      </p:sp>
      <p:cxnSp>
        <p:nvCxnSpPr>
          <p:cNvPr id="7" name="Straight Arrow Connector 6"/>
          <p:cNvCxnSpPr>
            <a:stCxn id="13" idx="4"/>
            <a:endCxn id="3" idx="0"/>
          </p:cNvCxnSpPr>
          <p:nvPr/>
        </p:nvCxnSpPr>
        <p:spPr>
          <a:xfrm flipH="1">
            <a:off x="2040255" y="4903469"/>
            <a:ext cx="828675" cy="8343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478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77520"/>
            <a:ext cx="10515600" cy="937912"/>
          </a:xfrm>
        </p:spPr>
        <p:txBody>
          <a:bodyPr/>
          <a:lstStyle/>
          <a:p>
            <a:r>
              <a:rPr lang="en-US" dirty="0" smtClean="0"/>
              <a:t>Study Design And Methodology</a:t>
            </a:r>
            <a:endParaRPr lang="en-US" dirty="0"/>
          </a:p>
        </p:txBody>
      </p:sp>
      <p:sp>
        <p:nvSpPr>
          <p:cNvPr id="3" name="Content Placeholder 2"/>
          <p:cNvSpPr>
            <a:spLocks noGrp="1"/>
          </p:cNvSpPr>
          <p:nvPr>
            <p:ph sz="quarter" idx="10"/>
          </p:nvPr>
        </p:nvSpPr>
        <p:spPr>
          <a:xfrm>
            <a:off x="752764" y="800101"/>
            <a:ext cx="10474036" cy="1188554"/>
          </a:xfrm>
        </p:spPr>
        <p:txBody>
          <a:bodyPr anchor="t"/>
          <a:lstStyle/>
          <a:p>
            <a:r>
              <a:rPr lang="en-IN" sz="2400" b="1" dirty="0" smtClean="0">
                <a:solidFill>
                  <a:schemeClr val="tx1"/>
                </a:solidFill>
              </a:rPr>
              <a:t>Selection </a:t>
            </a:r>
            <a:r>
              <a:rPr lang="en-IN" sz="2400" b="1" dirty="0">
                <a:solidFill>
                  <a:schemeClr val="tx1"/>
                </a:solidFill>
              </a:rPr>
              <a:t>of districts </a:t>
            </a:r>
            <a:endParaRPr lang="en-IN" sz="2400" b="1" dirty="0" smtClean="0">
              <a:solidFill>
                <a:schemeClr val="tx1"/>
              </a:solidFill>
            </a:endParaRPr>
          </a:p>
          <a:p>
            <a:pPr marL="0" indent="0">
              <a:buNone/>
            </a:pPr>
            <a:r>
              <a:rPr lang="en-IN" sz="2000" dirty="0" smtClean="0">
                <a:solidFill>
                  <a:schemeClr val="tx1"/>
                </a:solidFill>
              </a:rPr>
              <a:t>Two </a:t>
            </a:r>
            <a:r>
              <a:rPr lang="en-IN" sz="2000" dirty="0" smtClean="0">
                <a:solidFill>
                  <a:schemeClr val="tx1"/>
                </a:solidFill>
              </a:rPr>
              <a:t>districts each selected from most drought-prone categories and one each from lesser drought prone category</a:t>
            </a:r>
          </a:p>
          <a:p>
            <a:pPr marL="0" indent="0">
              <a:buNone/>
            </a:pPr>
            <a:endParaRPr lang="en-IN" sz="2000" b="1" dirty="0">
              <a:solidFill>
                <a:schemeClr val="tx1"/>
              </a:solidFill>
            </a:endParaRPr>
          </a:p>
          <a:p>
            <a:pPr marL="0" indent="0">
              <a:buNone/>
            </a:pPr>
            <a:endParaRPr lang="en-US" sz="2000" b="1" dirty="0" smtClean="0">
              <a:solidFill>
                <a:schemeClr val="tx1"/>
              </a:solidFill>
            </a:endParaRPr>
          </a:p>
          <a:p>
            <a:pPr marL="0" indent="0">
              <a:buNone/>
            </a:pPr>
            <a:endParaRPr lang="en-US" sz="2000" b="1" dirty="0">
              <a:solidFill>
                <a:schemeClr val="tx1"/>
              </a:solidFill>
            </a:endParaRPr>
          </a:p>
          <a:p>
            <a:pPr marL="0" indent="0">
              <a:buNone/>
            </a:pPr>
            <a:endParaRPr lang="en-US" sz="2000" b="1" dirty="0" smtClean="0">
              <a:solidFill>
                <a:schemeClr val="tx1"/>
              </a:solidFill>
            </a:endParaRPr>
          </a:p>
          <a:p>
            <a:pPr marL="0" indent="0">
              <a:buNone/>
            </a:pPr>
            <a:endParaRPr lang="en-US" sz="2000" b="1" dirty="0">
              <a:solidFill>
                <a:schemeClr val="tx1"/>
              </a:solidFill>
            </a:endParaRPr>
          </a:p>
          <a:p>
            <a:pPr marL="0" indent="0">
              <a:buNone/>
            </a:pPr>
            <a:endParaRPr lang="en-US" sz="2000" b="1" dirty="0" smtClean="0">
              <a:solidFill>
                <a:schemeClr val="tx1"/>
              </a:solidFill>
            </a:endParaRPr>
          </a:p>
          <a:p>
            <a:pPr marL="0" indent="0">
              <a:buNone/>
            </a:pPr>
            <a:endParaRPr lang="en-US" sz="2000" b="1" dirty="0">
              <a:solidFill>
                <a:schemeClr val="tx1"/>
              </a:solidFill>
            </a:endParaRPr>
          </a:p>
          <a:p>
            <a:pPr marL="0" indent="0">
              <a:buNone/>
            </a:pPr>
            <a:endParaRPr lang="en-US" sz="2000" b="1" dirty="0">
              <a:solidFill>
                <a:schemeClr val="tx1"/>
              </a:solidFill>
            </a:endParaRPr>
          </a:p>
        </p:txBody>
      </p:sp>
      <p:graphicFrame>
        <p:nvGraphicFramePr>
          <p:cNvPr id="4" name="Table 3"/>
          <p:cNvGraphicFramePr>
            <a:graphicFrameLocks noGrp="1"/>
          </p:cNvGraphicFramePr>
          <p:nvPr>
            <p:extLst/>
          </p:nvPr>
        </p:nvGraphicFramePr>
        <p:xfrm>
          <a:off x="858982" y="1988654"/>
          <a:ext cx="10474036" cy="2198256"/>
        </p:xfrm>
        <a:graphic>
          <a:graphicData uri="http://schemas.openxmlformats.org/drawingml/2006/table">
            <a:tbl>
              <a:tblPr>
                <a:tableStyleId>{22838BEF-8BB2-4498-84A7-C5851F593DF1}</a:tableStyleId>
              </a:tblPr>
              <a:tblGrid>
                <a:gridCol w="1858818">
                  <a:extLst>
                    <a:ext uri="{9D8B030D-6E8A-4147-A177-3AD203B41FA5}">
                      <a16:colId xmlns:a16="http://schemas.microsoft.com/office/drawing/2014/main" xmlns="" val="102796198"/>
                    </a:ext>
                  </a:extLst>
                </a:gridCol>
                <a:gridCol w="2285511">
                  <a:extLst>
                    <a:ext uri="{9D8B030D-6E8A-4147-A177-3AD203B41FA5}">
                      <a16:colId xmlns:a16="http://schemas.microsoft.com/office/drawing/2014/main" xmlns="" val="3699529580"/>
                    </a:ext>
                  </a:extLst>
                </a:gridCol>
                <a:gridCol w="2396719">
                  <a:extLst>
                    <a:ext uri="{9D8B030D-6E8A-4147-A177-3AD203B41FA5}">
                      <a16:colId xmlns:a16="http://schemas.microsoft.com/office/drawing/2014/main" xmlns="" val="73219770"/>
                    </a:ext>
                  </a:extLst>
                </a:gridCol>
                <a:gridCol w="2308467">
                  <a:extLst>
                    <a:ext uri="{9D8B030D-6E8A-4147-A177-3AD203B41FA5}">
                      <a16:colId xmlns:a16="http://schemas.microsoft.com/office/drawing/2014/main" xmlns="" val="2619042734"/>
                    </a:ext>
                  </a:extLst>
                </a:gridCol>
                <a:gridCol w="1624521">
                  <a:extLst>
                    <a:ext uri="{9D8B030D-6E8A-4147-A177-3AD203B41FA5}">
                      <a16:colId xmlns:a16="http://schemas.microsoft.com/office/drawing/2014/main" xmlns="" val="2368581654"/>
                    </a:ext>
                  </a:extLst>
                </a:gridCol>
              </a:tblGrid>
              <a:tr h="274782">
                <a:tc>
                  <a:txBody>
                    <a:bodyPr/>
                    <a:lstStyle/>
                    <a:p>
                      <a:pPr algn="ctr">
                        <a:spcAft>
                          <a:spcPts val="0"/>
                        </a:spcAft>
                      </a:pPr>
                      <a:r>
                        <a:rPr lang="en-IN" sz="1800" dirty="0">
                          <a:effectLst/>
                        </a:rPr>
                        <a:t> </a:t>
                      </a:r>
                      <a:endParaRPr lang="en-IN" sz="1800" dirty="0">
                        <a:effectLst/>
                        <a:latin typeface="Calibri" panose="020F0502020204030204" pitchFamily="34" charset="0"/>
                      </a:endParaRPr>
                    </a:p>
                  </a:txBody>
                  <a:tcPr marL="68580" marR="68580" marT="0" marB="0" anchor="ctr"/>
                </a:tc>
                <a:tc gridSpan="4">
                  <a:txBody>
                    <a:bodyPr/>
                    <a:lstStyle/>
                    <a:p>
                      <a:pPr algn="ctr">
                        <a:spcAft>
                          <a:spcPts val="0"/>
                        </a:spcAft>
                      </a:pPr>
                      <a:r>
                        <a:rPr lang="en-IN" sz="1800" dirty="0">
                          <a:effectLst/>
                        </a:rPr>
                        <a:t>Frequency of Drought (Once every xx years)</a:t>
                      </a:r>
                      <a:endParaRPr lang="en-IN" sz="1800" b="0" dirty="0">
                        <a:effectLst/>
                        <a:latin typeface="Calibri" panose="020F0502020204030204" pitchFamily="34"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4292611648"/>
                  </a:ext>
                </a:extLst>
              </a:tr>
              <a:tr h="274782">
                <a:tc>
                  <a:txBody>
                    <a:bodyPr/>
                    <a:lstStyle/>
                    <a:p>
                      <a:pPr algn="ctr">
                        <a:spcAft>
                          <a:spcPts val="0"/>
                        </a:spcAft>
                      </a:pPr>
                      <a:r>
                        <a:rPr lang="en-IN" sz="1800" dirty="0">
                          <a:effectLst/>
                        </a:rPr>
                        <a:t>3 years</a:t>
                      </a:r>
                      <a:endParaRPr lang="en-IN" sz="1800" dirty="0">
                        <a:effectLst/>
                        <a:latin typeface="Calibri" panose="020F0502020204030204" pitchFamily="34" charset="0"/>
                      </a:endParaRPr>
                    </a:p>
                  </a:txBody>
                  <a:tcPr marL="68580" marR="68580" marT="0" marB="0" anchor="ctr"/>
                </a:tc>
                <a:tc>
                  <a:txBody>
                    <a:bodyPr/>
                    <a:lstStyle/>
                    <a:p>
                      <a:pPr algn="ctr">
                        <a:spcAft>
                          <a:spcPts val="0"/>
                        </a:spcAft>
                      </a:pPr>
                      <a:r>
                        <a:rPr lang="en-IN" sz="1800" dirty="0">
                          <a:effectLst/>
                        </a:rPr>
                        <a:t>4 years</a:t>
                      </a:r>
                      <a:endParaRPr lang="en-IN" sz="1800" dirty="0">
                        <a:effectLst/>
                        <a:latin typeface="Calibri" panose="020F0502020204030204" pitchFamily="34" charset="0"/>
                      </a:endParaRPr>
                    </a:p>
                  </a:txBody>
                  <a:tcPr marL="68580" marR="68580" marT="0" marB="0" anchor="ctr"/>
                </a:tc>
                <a:tc>
                  <a:txBody>
                    <a:bodyPr/>
                    <a:lstStyle/>
                    <a:p>
                      <a:pPr algn="ctr">
                        <a:spcAft>
                          <a:spcPts val="0"/>
                        </a:spcAft>
                      </a:pPr>
                      <a:r>
                        <a:rPr lang="en-IN" sz="1800" dirty="0">
                          <a:effectLst/>
                        </a:rPr>
                        <a:t>5 years</a:t>
                      </a:r>
                      <a:endParaRPr lang="en-IN" sz="1800" dirty="0">
                        <a:effectLst/>
                        <a:latin typeface="Calibri" panose="020F0502020204030204" pitchFamily="34" charset="0"/>
                      </a:endParaRPr>
                    </a:p>
                  </a:txBody>
                  <a:tcPr marL="68580" marR="68580" marT="0" marB="0" anchor="ctr"/>
                </a:tc>
                <a:tc>
                  <a:txBody>
                    <a:bodyPr/>
                    <a:lstStyle/>
                    <a:p>
                      <a:pPr algn="ctr">
                        <a:spcAft>
                          <a:spcPts val="0"/>
                        </a:spcAft>
                      </a:pPr>
                      <a:r>
                        <a:rPr lang="en-IN" sz="1800">
                          <a:effectLst/>
                        </a:rPr>
                        <a:t>6 years</a:t>
                      </a:r>
                      <a:endParaRPr lang="en-IN" sz="1800">
                        <a:effectLst/>
                        <a:latin typeface="Calibri" panose="020F0502020204030204" pitchFamily="34" charset="0"/>
                      </a:endParaRPr>
                    </a:p>
                  </a:txBody>
                  <a:tcPr marL="68580" marR="68580" marT="0" marB="0" anchor="ctr"/>
                </a:tc>
                <a:tc>
                  <a:txBody>
                    <a:bodyPr/>
                    <a:lstStyle/>
                    <a:p>
                      <a:pPr algn="ctr">
                        <a:spcAft>
                          <a:spcPts val="0"/>
                        </a:spcAft>
                      </a:pPr>
                      <a:r>
                        <a:rPr lang="en-IN" sz="1800" dirty="0">
                          <a:effectLst/>
                        </a:rPr>
                        <a:t>8 years</a:t>
                      </a:r>
                      <a:endParaRPr lang="en-IN"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2576722438"/>
                  </a:ext>
                </a:extLst>
              </a:tr>
              <a:tr h="1648692">
                <a:tc>
                  <a:txBody>
                    <a:bodyPr/>
                    <a:lstStyle/>
                    <a:p>
                      <a:pPr algn="ctr">
                        <a:spcAft>
                          <a:spcPts val="0"/>
                        </a:spcAft>
                      </a:pPr>
                      <a:r>
                        <a:rPr lang="en-IN" sz="1800" dirty="0">
                          <a:effectLst/>
                        </a:rPr>
                        <a:t>Barmer, </a:t>
                      </a:r>
                      <a:r>
                        <a:rPr lang="en-IN" sz="1800" dirty="0" err="1">
                          <a:effectLst/>
                        </a:rPr>
                        <a:t>Jaisalmer</a:t>
                      </a:r>
                      <a:r>
                        <a:rPr lang="en-IN" sz="1800" dirty="0" smtClean="0">
                          <a:effectLst/>
                        </a:rPr>
                        <a:t>, </a:t>
                      </a:r>
                      <a:r>
                        <a:rPr lang="en-IN" sz="1800" dirty="0" err="1" smtClean="0">
                          <a:solidFill>
                            <a:srgbClr val="FF0000"/>
                          </a:solidFill>
                          <a:effectLst/>
                        </a:rPr>
                        <a:t>Jalore</a:t>
                      </a:r>
                      <a:r>
                        <a:rPr lang="en-IN" sz="1800" dirty="0">
                          <a:effectLst/>
                        </a:rPr>
                        <a:t>, Jodhpur</a:t>
                      </a:r>
                      <a:r>
                        <a:rPr lang="en-IN" sz="1800" dirty="0" smtClean="0">
                          <a:effectLst/>
                        </a:rPr>
                        <a:t>, </a:t>
                      </a:r>
                      <a:r>
                        <a:rPr lang="en-IN" sz="1800" dirty="0" smtClean="0">
                          <a:solidFill>
                            <a:srgbClr val="FF0000"/>
                          </a:solidFill>
                          <a:effectLst/>
                        </a:rPr>
                        <a:t>Sirohi</a:t>
                      </a:r>
                      <a:endParaRPr lang="en-IN" sz="1800" dirty="0">
                        <a:solidFill>
                          <a:srgbClr val="FF0000"/>
                        </a:solidFill>
                        <a:effectLst/>
                        <a:latin typeface="Calibri" panose="020F0502020204030204" pitchFamily="34" charset="0"/>
                      </a:endParaRPr>
                    </a:p>
                  </a:txBody>
                  <a:tcPr marL="68580" marR="68580" marT="0" marB="0" anchor="ctr"/>
                </a:tc>
                <a:tc>
                  <a:txBody>
                    <a:bodyPr/>
                    <a:lstStyle/>
                    <a:p>
                      <a:pPr lvl="1" algn="ctr">
                        <a:spcAft>
                          <a:spcPts val="0"/>
                        </a:spcAft>
                      </a:pPr>
                      <a:r>
                        <a:rPr lang="en-IN" sz="1800" dirty="0">
                          <a:solidFill>
                            <a:srgbClr val="FF0000"/>
                          </a:solidFill>
                          <a:effectLst/>
                        </a:rPr>
                        <a:t>Ajmer</a:t>
                      </a:r>
                      <a:r>
                        <a:rPr lang="en-IN" sz="1800" dirty="0">
                          <a:effectLst/>
                        </a:rPr>
                        <a:t>, Bikaner, Bundi, </a:t>
                      </a:r>
                      <a:r>
                        <a:rPr lang="en-IN" sz="1800" dirty="0">
                          <a:solidFill>
                            <a:srgbClr val="FF0000"/>
                          </a:solidFill>
                          <a:effectLst/>
                        </a:rPr>
                        <a:t>Dungarpur</a:t>
                      </a:r>
                      <a:r>
                        <a:rPr lang="en-IN" sz="1800" dirty="0">
                          <a:effectLst/>
                        </a:rPr>
                        <a:t>, Sri Ganganagar, Nagaur, Hanumangarh, Churu</a:t>
                      </a:r>
                      <a:endParaRPr lang="en-IN" sz="1800" b="0" dirty="0">
                        <a:solidFill>
                          <a:schemeClr val="tx1"/>
                        </a:solidFill>
                        <a:effectLst/>
                        <a:latin typeface="Calibri" panose="020F0502020204030204" pitchFamily="34" charset="0"/>
                      </a:endParaRPr>
                    </a:p>
                  </a:txBody>
                  <a:tcPr marL="68580" marR="68580" marT="0" marB="0" anchor="ctr"/>
                </a:tc>
                <a:tc>
                  <a:txBody>
                    <a:bodyPr/>
                    <a:lstStyle/>
                    <a:p>
                      <a:pPr algn="ctr">
                        <a:spcAft>
                          <a:spcPts val="0"/>
                        </a:spcAft>
                      </a:pPr>
                      <a:r>
                        <a:rPr lang="en-IN" sz="1800" dirty="0">
                          <a:effectLst/>
                        </a:rPr>
                        <a:t>Alwar, Banswara, Bhilwara, Jaipur, Jhunjhunu, </a:t>
                      </a:r>
                      <a:r>
                        <a:rPr lang="en-IN" sz="1800" dirty="0">
                          <a:solidFill>
                            <a:srgbClr val="FF0000"/>
                          </a:solidFill>
                          <a:effectLst/>
                        </a:rPr>
                        <a:t>Pali</a:t>
                      </a:r>
                      <a:r>
                        <a:rPr lang="en-IN" sz="1800" dirty="0">
                          <a:effectLst/>
                        </a:rPr>
                        <a:t>, Sawai Madhopur, Sikar, Dausa, Karauli</a:t>
                      </a:r>
                      <a:endParaRPr lang="en-IN" sz="1800" dirty="0">
                        <a:effectLst/>
                        <a:latin typeface="Calibri" panose="020F0502020204030204" pitchFamily="34" charset="0"/>
                      </a:endParaRPr>
                    </a:p>
                  </a:txBody>
                  <a:tcPr marL="68580" marR="68580" marT="0" marB="0" anchor="ctr"/>
                </a:tc>
                <a:tc>
                  <a:txBody>
                    <a:bodyPr/>
                    <a:lstStyle/>
                    <a:p>
                      <a:pPr algn="ctr">
                        <a:spcAft>
                          <a:spcPts val="0"/>
                        </a:spcAft>
                      </a:pPr>
                      <a:r>
                        <a:rPr lang="en-IN" sz="1800" dirty="0">
                          <a:effectLst/>
                        </a:rPr>
                        <a:t>Chittorgarh, Jhalawar, Kota, Udaipur, Pratapgarh, </a:t>
                      </a:r>
                      <a:r>
                        <a:rPr lang="en-IN" sz="1800" dirty="0">
                          <a:solidFill>
                            <a:srgbClr val="FF0000"/>
                          </a:solidFill>
                          <a:effectLst/>
                        </a:rPr>
                        <a:t>Tonk</a:t>
                      </a:r>
                      <a:r>
                        <a:rPr lang="en-IN" sz="1800" dirty="0">
                          <a:effectLst/>
                        </a:rPr>
                        <a:t>, Rajsamand, Baran</a:t>
                      </a:r>
                      <a:endParaRPr lang="en-IN" sz="1800" dirty="0">
                        <a:effectLst/>
                        <a:latin typeface="Calibri" panose="020F0502020204030204" pitchFamily="34" charset="0"/>
                      </a:endParaRPr>
                    </a:p>
                  </a:txBody>
                  <a:tcPr marL="68580" marR="68580" marT="0" marB="0" anchor="ctr"/>
                </a:tc>
                <a:tc>
                  <a:txBody>
                    <a:bodyPr/>
                    <a:lstStyle/>
                    <a:p>
                      <a:pPr algn="ctr">
                        <a:spcAft>
                          <a:spcPts val="0"/>
                        </a:spcAft>
                      </a:pPr>
                      <a:r>
                        <a:rPr lang="en-IN" sz="1800" dirty="0">
                          <a:effectLst/>
                        </a:rPr>
                        <a:t>Bharatpur and Dholpur</a:t>
                      </a:r>
                      <a:endParaRPr lang="en-IN"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xmlns="" val="42643647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48443358"/>
              </p:ext>
            </p:extLst>
          </p:nvPr>
        </p:nvGraphicFramePr>
        <p:xfrm>
          <a:off x="858982" y="4750558"/>
          <a:ext cx="10474040" cy="736600"/>
        </p:xfrm>
        <a:graphic>
          <a:graphicData uri="http://schemas.openxmlformats.org/drawingml/2006/table">
            <a:tbl>
              <a:tblPr firstRow="1" bandRow="1">
                <a:tableStyleId>{5C22544A-7EE6-4342-B048-85BDC9FD1C3A}</a:tableStyleId>
              </a:tblPr>
              <a:tblGrid>
                <a:gridCol w="1566720"/>
                <a:gridCol w="1051790"/>
                <a:gridCol w="1309255"/>
                <a:gridCol w="1705493"/>
                <a:gridCol w="913017"/>
                <a:gridCol w="1309255"/>
                <a:gridCol w="1309255"/>
                <a:gridCol w="1309255"/>
              </a:tblGrid>
              <a:tr h="0">
                <a:tc>
                  <a:txBody>
                    <a:bodyPr/>
                    <a:lstStyle/>
                    <a:p>
                      <a:r>
                        <a:rPr lang="en-US" dirty="0" smtClean="0"/>
                        <a:t>DISTRICT</a:t>
                      </a:r>
                      <a:endParaRPr lang="en-US" dirty="0"/>
                    </a:p>
                  </a:txBody>
                  <a:tcPr/>
                </a:tc>
                <a:tc>
                  <a:txBody>
                    <a:bodyPr/>
                    <a:lstStyle/>
                    <a:p>
                      <a:r>
                        <a:rPr lang="en-US" dirty="0" smtClean="0"/>
                        <a:t>SIROHI</a:t>
                      </a:r>
                      <a:endParaRPr lang="en-US" dirty="0"/>
                    </a:p>
                  </a:txBody>
                  <a:tcPr/>
                </a:tc>
                <a:tc>
                  <a:txBody>
                    <a:bodyPr/>
                    <a:lstStyle/>
                    <a:p>
                      <a:r>
                        <a:rPr lang="en-US" dirty="0" smtClean="0"/>
                        <a:t>AJMER</a:t>
                      </a:r>
                      <a:endParaRPr lang="en-US" dirty="0"/>
                    </a:p>
                  </a:txBody>
                  <a:tcPr/>
                </a:tc>
                <a:tc>
                  <a:txBody>
                    <a:bodyPr/>
                    <a:lstStyle/>
                    <a:p>
                      <a:r>
                        <a:rPr lang="en-US" dirty="0" smtClean="0"/>
                        <a:t>DUNGARPUR</a:t>
                      </a:r>
                      <a:endParaRPr lang="en-US" dirty="0"/>
                    </a:p>
                  </a:txBody>
                  <a:tcPr/>
                </a:tc>
                <a:tc>
                  <a:txBody>
                    <a:bodyPr/>
                    <a:lstStyle/>
                    <a:p>
                      <a:r>
                        <a:rPr lang="en-US" dirty="0" smtClean="0"/>
                        <a:t>PALI</a:t>
                      </a:r>
                      <a:endParaRPr lang="en-US" dirty="0"/>
                    </a:p>
                  </a:txBody>
                  <a:tcPr/>
                </a:tc>
                <a:tc>
                  <a:txBody>
                    <a:bodyPr/>
                    <a:lstStyle/>
                    <a:p>
                      <a:r>
                        <a:rPr lang="en-US" dirty="0" smtClean="0"/>
                        <a:t>TANK</a:t>
                      </a:r>
                      <a:endParaRPr lang="en-US" dirty="0"/>
                    </a:p>
                  </a:txBody>
                  <a:tcPr/>
                </a:tc>
                <a:tc>
                  <a:txBody>
                    <a:bodyPr/>
                    <a:lstStyle/>
                    <a:p>
                      <a:r>
                        <a:rPr lang="en-US" dirty="0" smtClean="0"/>
                        <a:t>JALOR</a:t>
                      </a:r>
                      <a:endParaRPr lang="en-US" dirty="0"/>
                    </a:p>
                  </a:txBody>
                  <a:tcPr/>
                </a:tc>
                <a:tc>
                  <a:txBody>
                    <a:bodyPr/>
                    <a:lstStyle/>
                    <a:p>
                      <a:r>
                        <a:rPr lang="en-US" dirty="0" smtClean="0"/>
                        <a:t>TOTAL</a:t>
                      </a:r>
                      <a:endParaRPr lang="en-US" dirty="0"/>
                    </a:p>
                  </a:txBody>
                  <a:tcPr/>
                </a:tc>
              </a:tr>
              <a:tr h="370840">
                <a:tc>
                  <a:txBody>
                    <a:bodyPr/>
                    <a:lstStyle/>
                    <a:p>
                      <a:r>
                        <a:rPr lang="en-US" dirty="0" smtClean="0"/>
                        <a:t>SAMPLE SIZE</a:t>
                      </a:r>
                      <a:endParaRPr lang="en-US" dirty="0"/>
                    </a:p>
                  </a:txBody>
                  <a:tcPr/>
                </a:tc>
                <a:tc>
                  <a:txBody>
                    <a:bodyPr/>
                    <a:lstStyle/>
                    <a:p>
                      <a:r>
                        <a:rPr lang="en-US" dirty="0" smtClean="0"/>
                        <a:t>16</a:t>
                      </a:r>
                      <a:endParaRPr lang="en-US" dirty="0"/>
                    </a:p>
                  </a:txBody>
                  <a:tcPr/>
                </a:tc>
                <a:tc>
                  <a:txBody>
                    <a:bodyPr/>
                    <a:lstStyle/>
                    <a:p>
                      <a:r>
                        <a:rPr lang="en-US" dirty="0" smtClean="0"/>
                        <a:t>15</a:t>
                      </a:r>
                      <a:endParaRPr lang="en-US" dirty="0"/>
                    </a:p>
                  </a:txBody>
                  <a:tcPr/>
                </a:tc>
                <a:tc>
                  <a:txBody>
                    <a:bodyPr/>
                    <a:lstStyle/>
                    <a:p>
                      <a:r>
                        <a:rPr lang="en-US" dirty="0" smtClean="0"/>
                        <a:t>20</a:t>
                      </a:r>
                      <a:endParaRPr lang="en-US" dirty="0"/>
                    </a:p>
                  </a:txBody>
                  <a:tcPr/>
                </a:tc>
                <a:tc>
                  <a:txBody>
                    <a:bodyPr/>
                    <a:lstStyle/>
                    <a:p>
                      <a:r>
                        <a:rPr lang="en-US" dirty="0" smtClean="0"/>
                        <a:t>8</a:t>
                      </a:r>
                      <a:endParaRPr lang="en-US" dirty="0"/>
                    </a:p>
                  </a:txBody>
                  <a:tcPr/>
                </a:tc>
                <a:tc>
                  <a:txBody>
                    <a:bodyPr/>
                    <a:lstStyle/>
                    <a:p>
                      <a:r>
                        <a:rPr lang="en-US" dirty="0" smtClean="0"/>
                        <a:t>13</a:t>
                      </a:r>
                      <a:endParaRPr lang="en-US" dirty="0"/>
                    </a:p>
                  </a:txBody>
                  <a:tcPr/>
                </a:tc>
                <a:tc>
                  <a:txBody>
                    <a:bodyPr/>
                    <a:lstStyle/>
                    <a:p>
                      <a:r>
                        <a:rPr lang="en-US" dirty="0" smtClean="0"/>
                        <a:t>15</a:t>
                      </a:r>
                      <a:endParaRPr lang="en-US" dirty="0"/>
                    </a:p>
                  </a:txBody>
                  <a:tcPr/>
                </a:tc>
                <a:tc>
                  <a:txBody>
                    <a:bodyPr/>
                    <a:lstStyle/>
                    <a:p>
                      <a:r>
                        <a:rPr lang="en-US" dirty="0" smtClean="0"/>
                        <a:t>87</a:t>
                      </a:r>
                      <a:endParaRPr lang="en-US" dirty="0"/>
                    </a:p>
                  </a:txBody>
                  <a:tcPr/>
                </a:tc>
              </a:tr>
            </a:tbl>
          </a:graphicData>
        </a:graphic>
      </p:graphicFrame>
      <p:sp>
        <p:nvSpPr>
          <p:cNvPr id="7" name="TextBox 6"/>
          <p:cNvSpPr txBox="1"/>
          <p:nvPr/>
        </p:nvSpPr>
        <p:spPr>
          <a:xfrm>
            <a:off x="2768600" y="5736078"/>
            <a:ext cx="6421120" cy="646331"/>
          </a:xfrm>
          <a:prstGeom prst="rect">
            <a:avLst/>
          </a:prstGeom>
          <a:noFill/>
        </p:spPr>
        <p:txBody>
          <a:bodyPr wrap="square" rtlCol="0">
            <a:spAutoFit/>
          </a:bodyPr>
          <a:lstStyle/>
          <a:p>
            <a:pPr algn="ctr"/>
            <a:r>
              <a:rPr lang="en-US" b="1" dirty="0" smtClean="0"/>
              <a:t>SAMPLING TECHNIQUE USED: STRATIFIED RANDOM </a:t>
            </a:r>
            <a:r>
              <a:rPr lang="en-US" b="1" dirty="0" smtClean="0"/>
              <a:t>SAMPLING</a:t>
            </a:r>
          </a:p>
          <a:p>
            <a:pPr algn="ctr"/>
            <a:r>
              <a:rPr lang="en-US" b="1" dirty="0" smtClean="0"/>
              <a:t>Village-level questionnaire used for data collection through FGDs</a:t>
            </a:r>
            <a:endParaRPr lang="en-US" b="1" dirty="0"/>
          </a:p>
        </p:txBody>
      </p:sp>
    </p:spTree>
    <p:extLst>
      <p:ext uri="{BB962C8B-B14F-4D97-AF65-F5344CB8AC3E}">
        <p14:creationId xmlns:p14="http://schemas.microsoft.com/office/powerpoint/2010/main" val="1820024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p:cNvGraphicFramePr/>
          <p:nvPr>
            <p:extLst/>
          </p:nvPr>
        </p:nvGraphicFramePr>
        <p:xfrm>
          <a:off x="7835900" y="147783"/>
          <a:ext cx="3898900" cy="6100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334" y="1013578"/>
            <a:ext cx="5865581" cy="4698964"/>
          </a:xfrm>
          <a:prstGeom prst="rect">
            <a:avLst/>
          </a:prstGeom>
        </p:spPr>
      </p:pic>
      <p:sp>
        <p:nvSpPr>
          <p:cNvPr id="4" name="Rectangle 3"/>
          <p:cNvSpPr/>
          <p:nvPr/>
        </p:nvSpPr>
        <p:spPr>
          <a:xfrm>
            <a:off x="838200" y="147783"/>
            <a:ext cx="2637389" cy="769441"/>
          </a:xfrm>
          <a:prstGeom prst="rect">
            <a:avLst/>
          </a:prstGeom>
        </p:spPr>
        <p:txBody>
          <a:bodyPr wrap="none">
            <a:spAutoFit/>
          </a:bodyPr>
          <a:lstStyle/>
          <a:p>
            <a:r>
              <a:rPr lang="en-US" sz="4400" dirty="0">
                <a:solidFill>
                  <a:prstClr val="black"/>
                </a:solidFill>
                <a:latin typeface="Calibri Light" panose="020F0302020204030204"/>
              </a:rPr>
              <a:t>Study </a:t>
            </a:r>
            <a:r>
              <a:rPr lang="en-US" sz="4400" dirty="0" smtClean="0">
                <a:solidFill>
                  <a:prstClr val="black"/>
                </a:solidFill>
                <a:latin typeface="Calibri Light" panose="020F0302020204030204"/>
              </a:rPr>
              <a:t>Area</a:t>
            </a:r>
            <a:endParaRPr lang="en-GB" dirty="0"/>
          </a:p>
        </p:txBody>
      </p:sp>
    </p:spTree>
    <p:extLst>
      <p:ext uri="{BB962C8B-B14F-4D97-AF65-F5344CB8AC3E}">
        <p14:creationId xmlns:p14="http://schemas.microsoft.com/office/powerpoint/2010/main" val="387224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 y="228601"/>
            <a:ext cx="11329670" cy="685800"/>
          </a:xfrm>
        </p:spPr>
        <p:txBody>
          <a:bodyPr>
            <a:normAutofit fontScale="90000"/>
          </a:bodyPr>
          <a:lstStyle/>
          <a:p>
            <a:r>
              <a:rPr lang="en-US" dirty="0" smtClean="0"/>
              <a:t>Observed Impacts</a:t>
            </a:r>
            <a:br>
              <a:rPr lang="en-US" dirty="0" smtClean="0"/>
            </a:br>
            <a:r>
              <a:rPr lang="en-US" sz="2700" dirty="0" smtClean="0"/>
              <a:t>Groundwater</a:t>
            </a:r>
            <a:endParaRPr lang="en-US" sz="2700" dirty="0"/>
          </a:p>
        </p:txBody>
      </p:sp>
      <p:sp>
        <p:nvSpPr>
          <p:cNvPr id="4" name="Rectangle 3"/>
          <p:cNvSpPr/>
          <p:nvPr/>
        </p:nvSpPr>
        <p:spPr>
          <a:xfrm>
            <a:off x="784860" y="5870593"/>
            <a:ext cx="11113770" cy="646331"/>
          </a:xfrm>
          <a:prstGeom prst="rect">
            <a:avLst/>
          </a:prstGeom>
        </p:spPr>
        <p:txBody>
          <a:bodyPr wrap="square">
            <a:spAutoFit/>
          </a:bodyPr>
          <a:lstStyle/>
          <a:p>
            <a:pPr algn="ctr"/>
            <a:r>
              <a:rPr lang="en-GB" i="1" dirty="0" smtClean="0">
                <a:effectLst/>
                <a:latin typeface="Lato" charset="0"/>
                <a:ea typeface="Lato" charset="0"/>
                <a:cs typeface="Times New Roman" charset="0"/>
              </a:rPr>
              <a:t>Officially reported impact: Using piezometers installed across the state, it was recorded that out of 21 non-desert districts, 16 districts showed rise in groundwater levels with average rise being 4.66 ft</a:t>
            </a:r>
            <a:r>
              <a:rPr lang="en-GB" i="1" dirty="0"/>
              <a:t>.</a:t>
            </a:r>
            <a:endParaRPr lang="en-US" i="1" dirty="0"/>
          </a:p>
        </p:txBody>
      </p:sp>
      <p:graphicFrame>
        <p:nvGraphicFramePr>
          <p:cNvPr id="6" name="Table 5"/>
          <p:cNvGraphicFramePr>
            <a:graphicFrameLocks noGrp="1"/>
          </p:cNvGraphicFramePr>
          <p:nvPr>
            <p:extLst>
              <p:ext uri="{D42A27DB-BD31-4B8C-83A1-F6EECF244321}">
                <p14:modId xmlns:p14="http://schemas.microsoft.com/office/powerpoint/2010/main" val="565722027"/>
              </p:ext>
            </p:extLst>
          </p:nvPr>
        </p:nvGraphicFramePr>
        <p:xfrm>
          <a:off x="462674" y="1282439"/>
          <a:ext cx="4498209" cy="1483360"/>
        </p:xfrm>
        <a:graphic>
          <a:graphicData uri="http://schemas.openxmlformats.org/drawingml/2006/table">
            <a:tbl>
              <a:tblPr firstRow="1" bandRow="1">
                <a:tableStyleId>{5C22544A-7EE6-4342-B048-85BDC9FD1C3A}</a:tableStyleId>
              </a:tblPr>
              <a:tblGrid>
                <a:gridCol w="766804">
                  <a:extLst>
                    <a:ext uri="{9D8B030D-6E8A-4147-A177-3AD203B41FA5}">
                      <a16:colId xmlns:a16="http://schemas.microsoft.com/office/drawing/2014/main" xmlns="" val="20000"/>
                    </a:ext>
                  </a:extLst>
                </a:gridCol>
                <a:gridCol w="3731405">
                  <a:extLst>
                    <a:ext uri="{9D8B030D-6E8A-4147-A177-3AD203B41FA5}">
                      <a16:colId xmlns:a16="http://schemas.microsoft.com/office/drawing/2014/main" xmlns="" val="20001"/>
                    </a:ext>
                  </a:extLst>
                </a:gridCol>
              </a:tblGrid>
              <a:tr h="370840">
                <a:tc>
                  <a:txBody>
                    <a:bodyPr/>
                    <a:lstStyle/>
                    <a:p>
                      <a:pPr algn="ctr"/>
                      <a:r>
                        <a:rPr lang="en-US" dirty="0" smtClean="0"/>
                        <a:t>YEAR</a:t>
                      </a:r>
                      <a:endParaRPr lang="en-US" dirty="0"/>
                    </a:p>
                  </a:txBody>
                  <a:tcPr/>
                </a:tc>
                <a:tc>
                  <a:txBody>
                    <a:bodyPr/>
                    <a:lstStyle/>
                    <a:p>
                      <a:pPr algn="ctr"/>
                      <a:r>
                        <a:rPr lang="en-US" dirty="0" smtClean="0"/>
                        <a:t>RAINFALL (ON A SCALE OF 1-3)</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2015</a:t>
                      </a:r>
                      <a:endParaRPr lang="en-US" dirty="0"/>
                    </a:p>
                  </a:txBody>
                  <a:tcPr/>
                </a:tc>
                <a:tc>
                  <a:txBody>
                    <a:bodyPr/>
                    <a:lstStyle/>
                    <a:p>
                      <a:pPr algn="ctr"/>
                      <a:r>
                        <a:rPr lang="en-US" dirty="0" smtClean="0">
                          <a:solidFill>
                            <a:srgbClr val="FF0000"/>
                          </a:solidFill>
                        </a:rPr>
                        <a:t>AVERAGE/BAD (2.3)</a:t>
                      </a:r>
                      <a:endParaRPr lang="en-US" dirty="0">
                        <a:solidFill>
                          <a:srgbClr val="FF0000"/>
                        </a:solidFill>
                      </a:endParaRPr>
                    </a:p>
                  </a:txBody>
                  <a:tcPr/>
                </a:tc>
                <a:extLst>
                  <a:ext uri="{0D108BD9-81ED-4DB2-BD59-A6C34878D82A}">
                    <a16:rowId xmlns:a16="http://schemas.microsoft.com/office/drawing/2014/main" xmlns="" val="10001"/>
                  </a:ext>
                </a:extLst>
              </a:tr>
              <a:tr h="370840">
                <a:tc>
                  <a:txBody>
                    <a:bodyPr/>
                    <a:lstStyle/>
                    <a:p>
                      <a:pPr algn="ctr"/>
                      <a:r>
                        <a:rPr lang="en-US" dirty="0" smtClean="0"/>
                        <a:t>2016</a:t>
                      </a:r>
                      <a:endParaRPr lang="en-US" dirty="0"/>
                    </a:p>
                  </a:txBody>
                  <a:tcPr/>
                </a:tc>
                <a:tc>
                  <a:txBody>
                    <a:bodyPr/>
                    <a:lstStyle/>
                    <a:p>
                      <a:pPr algn="ctr"/>
                      <a:r>
                        <a:rPr lang="en-US" dirty="0" smtClean="0">
                          <a:solidFill>
                            <a:srgbClr val="FFC000"/>
                          </a:solidFill>
                        </a:rPr>
                        <a:t>AVERAGE</a:t>
                      </a:r>
                      <a:r>
                        <a:rPr lang="en-US" baseline="0" dirty="0" smtClean="0">
                          <a:solidFill>
                            <a:srgbClr val="FFC000"/>
                          </a:solidFill>
                        </a:rPr>
                        <a:t> (2)</a:t>
                      </a:r>
                      <a:endParaRPr lang="en-US" dirty="0">
                        <a:solidFill>
                          <a:srgbClr val="FFC000"/>
                        </a:solidFill>
                      </a:endParaRPr>
                    </a:p>
                  </a:txBody>
                  <a:tcPr/>
                </a:tc>
                <a:extLst>
                  <a:ext uri="{0D108BD9-81ED-4DB2-BD59-A6C34878D82A}">
                    <a16:rowId xmlns:a16="http://schemas.microsoft.com/office/drawing/2014/main" xmlns="" val="10002"/>
                  </a:ext>
                </a:extLst>
              </a:tr>
              <a:tr h="370840">
                <a:tc>
                  <a:txBody>
                    <a:bodyPr/>
                    <a:lstStyle/>
                    <a:p>
                      <a:pPr algn="ctr"/>
                      <a:r>
                        <a:rPr lang="en-US" dirty="0" smtClean="0"/>
                        <a:t>2017</a:t>
                      </a:r>
                      <a:endParaRPr lang="en-US" dirty="0"/>
                    </a:p>
                  </a:txBody>
                  <a:tcPr/>
                </a:tc>
                <a:tc>
                  <a:txBody>
                    <a:bodyPr/>
                    <a:lstStyle/>
                    <a:p>
                      <a:pPr algn="ctr"/>
                      <a:r>
                        <a:rPr lang="en-US" dirty="0" smtClean="0">
                          <a:solidFill>
                            <a:srgbClr val="00B050"/>
                          </a:solidFill>
                        </a:rPr>
                        <a:t>GOOD/AVERAGE (1.6)</a:t>
                      </a:r>
                      <a:endParaRPr lang="en-US" dirty="0">
                        <a:solidFill>
                          <a:srgbClr val="00B050"/>
                        </a:solidFill>
                      </a:endParaRPr>
                    </a:p>
                  </a:txBody>
                  <a:tcPr/>
                </a:tc>
                <a:extLst>
                  <a:ext uri="{0D108BD9-81ED-4DB2-BD59-A6C34878D82A}">
                    <a16:rowId xmlns:a16="http://schemas.microsoft.com/office/drawing/2014/main" xmlns="" val="10003"/>
                  </a:ext>
                </a:extLst>
              </a:tr>
            </a:tbl>
          </a:graphicData>
        </a:graphic>
      </p:graphicFrame>
      <p:pic>
        <p:nvPicPr>
          <p:cNvPr id="8" name="Picture 7"/>
          <p:cNvPicPr>
            <a:picLocks noChangeAspect="1"/>
          </p:cNvPicPr>
          <p:nvPr/>
        </p:nvPicPr>
        <p:blipFill>
          <a:blip r:embed="rId2"/>
          <a:stretch>
            <a:fillRect/>
          </a:stretch>
        </p:blipFill>
        <p:spPr>
          <a:xfrm>
            <a:off x="5742196" y="1214760"/>
            <a:ext cx="6156434" cy="3102079"/>
          </a:xfrm>
          <a:prstGeom prst="rect">
            <a:avLst/>
          </a:prstGeom>
        </p:spPr>
      </p:pic>
      <p:sp>
        <p:nvSpPr>
          <p:cNvPr id="13" name="TextBox 12"/>
          <p:cNvSpPr txBox="1"/>
          <p:nvPr/>
        </p:nvSpPr>
        <p:spPr>
          <a:xfrm>
            <a:off x="6029018" y="4316839"/>
            <a:ext cx="5772785" cy="1200329"/>
          </a:xfrm>
          <a:prstGeom prst="rect">
            <a:avLst/>
          </a:prstGeom>
          <a:noFill/>
        </p:spPr>
        <p:txBody>
          <a:bodyPr wrap="square" rtlCol="0">
            <a:spAutoFit/>
          </a:bodyPr>
          <a:lstStyle/>
          <a:p>
            <a:pPr algn="ctr"/>
            <a:r>
              <a:rPr lang="en-US" dirty="0" smtClean="0"/>
              <a:t>Net Increase in Post Monsoon Water Level: 11.6 </a:t>
            </a:r>
            <a:r>
              <a:rPr lang="en-US" dirty="0" err="1" smtClean="0"/>
              <a:t>ft</a:t>
            </a:r>
            <a:r>
              <a:rPr lang="en-US" dirty="0" smtClean="0"/>
              <a:t> (3.5 </a:t>
            </a:r>
            <a:r>
              <a:rPr lang="en-US" dirty="0" err="1" smtClean="0"/>
              <a:t>mt</a:t>
            </a:r>
            <a:r>
              <a:rPr lang="en-US" dirty="0" smtClean="0"/>
              <a:t>)</a:t>
            </a:r>
          </a:p>
          <a:p>
            <a:pPr algn="ctr"/>
            <a:r>
              <a:rPr lang="en-US" dirty="0" smtClean="0"/>
              <a:t> (not accounting for variation in rainfall)</a:t>
            </a:r>
          </a:p>
          <a:p>
            <a:pPr algn="ctr"/>
            <a:r>
              <a:rPr lang="en-US" dirty="0" smtClean="0"/>
              <a:t>All 6 districts reported an increase in groundwater levels.</a:t>
            </a:r>
          </a:p>
          <a:p>
            <a:endParaRPr lang="en-US" dirty="0"/>
          </a:p>
        </p:txBody>
      </p:sp>
      <p:pic>
        <p:nvPicPr>
          <p:cNvPr id="7" name="Picture 6"/>
          <p:cNvPicPr>
            <a:picLocks noChangeAspect="1"/>
          </p:cNvPicPr>
          <p:nvPr/>
        </p:nvPicPr>
        <p:blipFill>
          <a:blip r:embed="rId3"/>
          <a:stretch>
            <a:fillRect/>
          </a:stretch>
        </p:blipFill>
        <p:spPr>
          <a:xfrm>
            <a:off x="284240" y="2830213"/>
            <a:ext cx="5067300" cy="3040380"/>
          </a:xfrm>
          <a:prstGeom prst="rect">
            <a:avLst/>
          </a:prstGeom>
        </p:spPr>
      </p:pic>
    </p:spTree>
    <p:extLst>
      <p:ext uri="{BB962C8B-B14F-4D97-AF65-F5344CB8AC3E}">
        <p14:creationId xmlns:p14="http://schemas.microsoft.com/office/powerpoint/2010/main" val="931496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02920" y="104212"/>
            <a:ext cx="10515600" cy="765110"/>
          </a:xfrm>
        </p:spPr>
        <p:txBody>
          <a:bodyPr>
            <a:normAutofit fontScale="90000"/>
          </a:bodyPr>
          <a:lstStyle/>
          <a:p>
            <a:r>
              <a:rPr lang="en-US" sz="4000" dirty="0" smtClean="0">
                <a:solidFill>
                  <a:prstClr val="black"/>
                </a:solidFill>
              </a:rPr>
              <a:t>Observed Impacts</a:t>
            </a:r>
            <a:br>
              <a:rPr lang="en-US" sz="4000" dirty="0" smtClean="0">
                <a:solidFill>
                  <a:prstClr val="black"/>
                </a:solidFill>
              </a:rPr>
            </a:br>
            <a:r>
              <a:rPr lang="en-US" sz="2700" dirty="0" smtClean="0">
                <a:solidFill>
                  <a:prstClr val="black"/>
                </a:solidFill>
              </a:rPr>
              <a:t>Drinking Water</a:t>
            </a:r>
            <a:endParaRPr lang="en-US" sz="3100" dirty="0"/>
          </a:p>
        </p:txBody>
      </p:sp>
      <p:sp>
        <p:nvSpPr>
          <p:cNvPr id="5" name="TextBox 4"/>
          <p:cNvSpPr txBox="1"/>
          <p:nvPr/>
        </p:nvSpPr>
        <p:spPr>
          <a:xfrm>
            <a:off x="502920" y="1013060"/>
            <a:ext cx="7543800" cy="369332"/>
          </a:xfrm>
          <a:prstGeom prst="rect">
            <a:avLst/>
          </a:prstGeom>
          <a:noFill/>
        </p:spPr>
        <p:txBody>
          <a:bodyPr wrap="square" rtlCol="0">
            <a:spAutoFit/>
          </a:bodyPr>
          <a:lstStyle/>
          <a:p>
            <a:r>
              <a:rPr lang="en-US" dirty="0" smtClean="0"/>
              <a:t>DECLINE IN DEMAND FOR TANKERS FOR DRINKING WATER</a:t>
            </a:r>
            <a:endParaRPr lang="en-US" dirty="0"/>
          </a:p>
        </p:txBody>
      </p:sp>
      <p:pic>
        <p:nvPicPr>
          <p:cNvPr id="7" name="Picture 6"/>
          <p:cNvPicPr>
            <a:picLocks noChangeAspect="1"/>
          </p:cNvPicPr>
          <p:nvPr/>
        </p:nvPicPr>
        <p:blipFill>
          <a:blip r:embed="rId2"/>
          <a:stretch>
            <a:fillRect/>
          </a:stretch>
        </p:blipFill>
        <p:spPr>
          <a:xfrm>
            <a:off x="1181100" y="1215152"/>
            <a:ext cx="4572000" cy="2743200"/>
          </a:xfrm>
          <a:prstGeom prst="rect">
            <a:avLst/>
          </a:prstGeom>
        </p:spPr>
      </p:pic>
      <p:graphicFrame>
        <p:nvGraphicFramePr>
          <p:cNvPr id="8" name="Table 7"/>
          <p:cNvGraphicFramePr>
            <a:graphicFrameLocks noGrp="1"/>
          </p:cNvGraphicFramePr>
          <p:nvPr>
            <p:extLst/>
          </p:nvPr>
        </p:nvGraphicFramePr>
        <p:xfrm>
          <a:off x="6649720" y="1942676"/>
          <a:ext cx="4876800" cy="7416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xmlns="" val="20000"/>
                    </a:ext>
                  </a:extLst>
                </a:gridCol>
                <a:gridCol w="1625600">
                  <a:extLst>
                    <a:ext uri="{9D8B030D-6E8A-4147-A177-3AD203B41FA5}">
                      <a16:colId xmlns:a16="http://schemas.microsoft.com/office/drawing/2014/main" xmlns="" val="20001"/>
                    </a:ext>
                  </a:extLst>
                </a:gridCol>
                <a:gridCol w="1625600">
                  <a:extLst>
                    <a:ext uri="{9D8B030D-6E8A-4147-A177-3AD203B41FA5}">
                      <a16:colId xmlns:a16="http://schemas.microsoft.com/office/drawing/2014/main" xmlns="" val="20002"/>
                    </a:ext>
                  </a:extLst>
                </a:gridCol>
              </a:tblGrid>
              <a:tr h="370840">
                <a:tc>
                  <a:txBody>
                    <a:bodyPr/>
                    <a:lstStyle/>
                    <a:p>
                      <a:pPr algn="ctr"/>
                      <a:r>
                        <a:rPr lang="en-US" dirty="0" smtClean="0"/>
                        <a:t>2015-16</a:t>
                      </a:r>
                      <a:endParaRPr lang="en-US" dirty="0"/>
                    </a:p>
                  </a:txBody>
                  <a:tcPr/>
                </a:tc>
                <a:tc>
                  <a:txBody>
                    <a:bodyPr/>
                    <a:lstStyle/>
                    <a:p>
                      <a:pPr algn="ctr"/>
                      <a:r>
                        <a:rPr lang="en-US" dirty="0" smtClean="0"/>
                        <a:t>2016-17</a:t>
                      </a:r>
                      <a:endParaRPr lang="en-US" dirty="0"/>
                    </a:p>
                  </a:txBody>
                  <a:tcPr/>
                </a:tc>
                <a:tc>
                  <a:txBody>
                    <a:bodyPr/>
                    <a:lstStyle/>
                    <a:p>
                      <a:pPr algn="ctr"/>
                      <a:r>
                        <a:rPr lang="en-US" dirty="0" smtClean="0"/>
                        <a:t>2017-18</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65</a:t>
                      </a:r>
                      <a:endParaRPr lang="en-US" dirty="0"/>
                    </a:p>
                  </a:txBody>
                  <a:tcPr/>
                </a:tc>
                <a:tc>
                  <a:txBody>
                    <a:bodyPr/>
                    <a:lstStyle/>
                    <a:p>
                      <a:pPr algn="ctr"/>
                      <a:r>
                        <a:rPr lang="en-US" dirty="0" smtClean="0"/>
                        <a:t>64</a:t>
                      </a:r>
                      <a:endParaRPr lang="en-US" dirty="0"/>
                    </a:p>
                  </a:txBody>
                  <a:tcPr/>
                </a:tc>
                <a:tc>
                  <a:txBody>
                    <a:bodyPr/>
                    <a:lstStyle/>
                    <a:p>
                      <a:pPr algn="ctr"/>
                      <a:r>
                        <a:rPr lang="en-US" dirty="0" smtClean="0"/>
                        <a:t>64</a:t>
                      </a:r>
                      <a:endParaRPr lang="en-US" dirty="0"/>
                    </a:p>
                  </a:txBody>
                  <a:tcPr/>
                </a:tc>
                <a:extLst>
                  <a:ext uri="{0D108BD9-81ED-4DB2-BD59-A6C34878D82A}">
                    <a16:rowId xmlns:a16="http://schemas.microsoft.com/office/drawing/2014/main" xmlns="" val="10001"/>
                  </a:ext>
                </a:extLst>
              </a:tr>
            </a:tbl>
          </a:graphicData>
        </a:graphic>
      </p:graphicFrame>
      <p:sp>
        <p:nvSpPr>
          <p:cNvPr id="9" name="TextBox 8"/>
          <p:cNvSpPr txBox="1"/>
          <p:nvPr/>
        </p:nvSpPr>
        <p:spPr>
          <a:xfrm>
            <a:off x="6972300" y="1565910"/>
            <a:ext cx="4389120" cy="369332"/>
          </a:xfrm>
          <a:prstGeom prst="rect">
            <a:avLst/>
          </a:prstGeom>
          <a:noFill/>
        </p:spPr>
        <p:txBody>
          <a:bodyPr wrap="square" rtlCol="0">
            <a:spAutoFit/>
          </a:bodyPr>
          <a:lstStyle/>
          <a:p>
            <a:pPr algn="ctr"/>
            <a:r>
              <a:rPr lang="en-US" smtClean="0"/>
              <a:t>AVERAGE TANKERS/DAY PER VILLAGE</a:t>
            </a:r>
            <a:endParaRPr lang="en-US"/>
          </a:p>
        </p:txBody>
      </p:sp>
      <p:sp>
        <p:nvSpPr>
          <p:cNvPr id="10" name="TextBox 9"/>
          <p:cNvSpPr txBox="1"/>
          <p:nvPr/>
        </p:nvSpPr>
        <p:spPr>
          <a:xfrm>
            <a:off x="1040130" y="4065954"/>
            <a:ext cx="10241280" cy="646331"/>
          </a:xfrm>
          <a:prstGeom prst="rect">
            <a:avLst/>
          </a:prstGeom>
          <a:noFill/>
        </p:spPr>
        <p:txBody>
          <a:bodyPr wrap="square" rtlCol="0">
            <a:spAutoFit/>
          </a:bodyPr>
          <a:lstStyle/>
          <a:p>
            <a:pPr algn="ctr"/>
            <a:r>
              <a:rPr lang="en-US" dirty="0" smtClean="0"/>
              <a:t>ON AN AVERAGE (WEIGHTED) 20% OF SAMPLED VILLAGES REPORTED DECLINE IN DEMAND FOR TANKERS FOR DRINKING WATER</a:t>
            </a:r>
            <a:endParaRPr lang="en-US" dirty="0"/>
          </a:p>
        </p:txBody>
      </p:sp>
      <p:sp>
        <p:nvSpPr>
          <p:cNvPr id="11" name="TextBox 10"/>
          <p:cNvSpPr txBox="1"/>
          <p:nvPr/>
        </p:nvSpPr>
        <p:spPr>
          <a:xfrm>
            <a:off x="1040130" y="4765886"/>
            <a:ext cx="10321290" cy="646331"/>
          </a:xfrm>
          <a:prstGeom prst="rect">
            <a:avLst/>
          </a:prstGeom>
          <a:noFill/>
        </p:spPr>
        <p:txBody>
          <a:bodyPr wrap="square" rtlCol="0">
            <a:spAutoFit/>
          </a:bodyPr>
          <a:lstStyle/>
          <a:p>
            <a:pPr algn="ctr"/>
            <a:r>
              <a:rPr lang="en-US" i="1" dirty="0" smtClean="0"/>
              <a:t>Official report suggested a reduction of 14.3% in Transportation of Water Supply (</a:t>
            </a:r>
            <a:r>
              <a:rPr lang="en-US" i="1" dirty="0" err="1" smtClean="0"/>
              <a:t>ToW</a:t>
            </a:r>
            <a:r>
              <a:rPr lang="en-US" i="1" dirty="0" smtClean="0"/>
              <a:t>) during summer 2017 against summer of 2016 </a:t>
            </a:r>
            <a:endParaRPr lang="en-US" i="1" dirty="0"/>
          </a:p>
        </p:txBody>
      </p:sp>
      <p:sp>
        <p:nvSpPr>
          <p:cNvPr id="12" name="TextBox 11"/>
          <p:cNvSpPr txBox="1"/>
          <p:nvPr/>
        </p:nvSpPr>
        <p:spPr>
          <a:xfrm>
            <a:off x="1434465" y="5412217"/>
            <a:ext cx="9532620" cy="646331"/>
          </a:xfrm>
          <a:prstGeom prst="rect">
            <a:avLst/>
          </a:prstGeom>
          <a:noFill/>
        </p:spPr>
        <p:txBody>
          <a:bodyPr wrap="square" rtlCol="0">
            <a:spAutoFit/>
          </a:bodyPr>
          <a:lstStyle/>
          <a:p>
            <a:r>
              <a:rPr lang="en-US" i="1" dirty="0" smtClean="0"/>
              <a:t>We did not collect number of days of tanker supply required, which may have resulted in recall data being the maximum tankers in any day rather than an average value</a:t>
            </a:r>
            <a:endParaRPr lang="en-US" i="1" dirty="0"/>
          </a:p>
        </p:txBody>
      </p:sp>
    </p:spTree>
    <p:extLst>
      <p:ext uri="{BB962C8B-B14F-4D97-AF65-F5344CB8AC3E}">
        <p14:creationId xmlns:p14="http://schemas.microsoft.com/office/powerpoint/2010/main" val="1111124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9170"/>
            <a:ext cx="10515600" cy="1063466"/>
          </a:xfrm>
        </p:spPr>
        <p:txBody>
          <a:bodyPr>
            <a:normAutofit/>
          </a:bodyPr>
          <a:lstStyle/>
          <a:p>
            <a:r>
              <a:rPr lang="en-US" sz="3200" dirty="0" smtClean="0"/>
              <a:t>Observed Impacts</a:t>
            </a:r>
            <a:r>
              <a:rPr lang="en-US" sz="2800" dirty="0" smtClean="0"/>
              <a:t/>
            </a:r>
            <a:br>
              <a:rPr lang="en-US" sz="2800" dirty="0" smtClean="0"/>
            </a:br>
            <a:r>
              <a:rPr lang="en-US" sz="2400" dirty="0" smtClean="0"/>
              <a:t>Irrigated Area</a:t>
            </a:r>
            <a:endParaRPr lang="en-US" sz="2400" dirty="0"/>
          </a:p>
        </p:txBody>
      </p:sp>
      <p:pic>
        <p:nvPicPr>
          <p:cNvPr id="5" name="Picture 4"/>
          <p:cNvPicPr>
            <a:picLocks noChangeAspect="1"/>
          </p:cNvPicPr>
          <p:nvPr/>
        </p:nvPicPr>
        <p:blipFill>
          <a:blip r:embed="rId2"/>
          <a:stretch>
            <a:fillRect/>
          </a:stretch>
        </p:blipFill>
        <p:spPr>
          <a:xfrm>
            <a:off x="2705100" y="685800"/>
            <a:ext cx="6781800" cy="4069080"/>
          </a:xfrm>
          <a:prstGeom prst="rect">
            <a:avLst/>
          </a:prstGeom>
        </p:spPr>
      </p:pic>
      <p:sp>
        <p:nvSpPr>
          <p:cNvPr id="6" name="TextBox 5"/>
          <p:cNvSpPr txBox="1"/>
          <p:nvPr/>
        </p:nvSpPr>
        <p:spPr>
          <a:xfrm>
            <a:off x="1897380" y="5097780"/>
            <a:ext cx="9338310" cy="923330"/>
          </a:xfrm>
          <a:prstGeom prst="rect">
            <a:avLst/>
          </a:prstGeom>
          <a:noFill/>
        </p:spPr>
        <p:txBody>
          <a:bodyPr wrap="square" rtlCol="0">
            <a:spAutoFit/>
          </a:bodyPr>
          <a:lstStyle/>
          <a:p>
            <a:pPr algn="ctr"/>
            <a:r>
              <a:rPr lang="en-US" dirty="0" smtClean="0"/>
              <a:t>Cropping intensity has increased from 1.54 to 1.65.</a:t>
            </a:r>
          </a:p>
          <a:p>
            <a:pPr algn="ctr"/>
            <a:r>
              <a:rPr lang="en-US" dirty="0" smtClean="0"/>
              <a:t>80% villages had no access to canal water.</a:t>
            </a:r>
          </a:p>
          <a:p>
            <a:pPr algn="ctr"/>
            <a:r>
              <a:rPr lang="en-US" dirty="0" smtClean="0"/>
              <a:t>Summer crops are grown in very few acres (negligible compared to total cultivated area)</a:t>
            </a:r>
            <a:endParaRPr lang="en-US" dirty="0"/>
          </a:p>
        </p:txBody>
      </p:sp>
      <p:cxnSp>
        <p:nvCxnSpPr>
          <p:cNvPr id="8" name="Straight Arrow Connector 7"/>
          <p:cNvCxnSpPr/>
          <p:nvPr/>
        </p:nvCxnSpPr>
        <p:spPr>
          <a:xfrm>
            <a:off x="8092440" y="1131570"/>
            <a:ext cx="1885950" cy="11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78390" y="685800"/>
            <a:ext cx="1907540" cy="923330"/>
          </a:xfrm>
          <a:prstGeom prst="rect">
            <a:avLst/>
          </a:prstGeom>
          <a:noFill/>
        </p:spPr>
        <p:txBody>
          <a:bodyPr wrap="square" rtlCol="0">
            <a:spAutoFit/>
          </a:bodyPr>
          <a:lstStyle/>
          <a:p>
            <a:r>
              <a:rPr lang="en-US" dirty="0" smtClean="0"/>
              <a:t>Increase in </a:t>
            </a:r>
            <a:r>
              <a:rPr lang="en-US" dirty="0" err="1" smtClean="0"/>
              <a:t>Kharif</a:t>
            </a:r>
            <a:r>
              <a:rPr lang="en-US" dirty="0" smtClean="0"/>
              <a:t> area due to better rainfall</a:t>
            </a:r>
            <a:endParaRPr lang="en-US" dirty="0"/>
          </a:p>
        </p:txBody>
      </p:sp>
      <p:sp>
        <p:nvSpPr>
          <p:cNvPr id="10" name="TextBox 9"/>
          <p:cNvSpPr txBox="1"/>
          <p:nvPr/>
        </p:nvSpPr>
        <p:spPr>
          <a:xfrm>
            <a:off x="9978390" y="1968460"/>
            <a:ext cx="1907540" cy="1200329"/>
          </a:xfrm>
          <a:prstGeom prst="rect">
            <a:avLst/>
          </a:prstGeom>
          <a:noFill/>
        </p:spPr>
        <p:txBody>
          <a:bodyPr wrap="square" rtlCol="0">
            <a:spAutoFit/>
          </a:bodyPr>
          <a:lstStyle/>
          <a:p>
            <a:pPr algn="ctr"/>
            <a:r>
              <a:rPr lang="en-US" dirty="0" smtClean="0"/>
              <a:t>Increase in </a:t>
            </a:r>
            <a:r>
              <a:rPr lang="en-US" dirty="0" err="1" smtClean="0"/>
              <a:t>rabi</a:t>
            </a:r>
            <a:r>
              <a:rPr lang="en-US" dirty="0" smtClean="0"/>
              <a:t> area due to increased water availability</a:t>
            </a:r>
            <a:endParaRPr lang="en-US" dirty="0"/>
          </a:p>
        </p:txBody>
      </p:sp>
      <p:cxnSp>
        <p:nvCxnSpPr>
          <p:cNvPr id="12" name="Straight Arrow Connector 11"/>
          <p:cNvCxnSpPr/>
          <p:nvPr/>
        </p:nvCxnSpPr>
        <p:spPr>
          <a:xfrm flipV="1">
            <a:off x="8778875" y="2430125"/>
            <a:ext cx="1096645" cy="14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5300" y="1653361"/>
            <a:ext cx="2209800" cy="1477328"/>
          </a:xfrm>
          <a:prstGeom prst="rect">
            <a:avLst/>
          </a:prstGeom>
          <a:noFill/>
        </p:spPr>
        <p:txBody>
          <a:bodyPr wrap="square" rtlCol="0">
            <a:spAutoFit/>
          </a:bodyPr>
          <a:lstStyle/>
          <a:p>
            <a:r>
              <a:rPr lang="en-US" i="1" dirty="0" smtClean="0"/>
              <a:t>12% increase in Rabi area in 2017 and 18% increase in 2018, both </a:t>
            </a:r>
            <a:r>
              <a:rPr lang="en-US" i="1" smtClean="0"/>
              <a:t>with base year as 2016</a:t>
            </a:r>
            <a:endParaRPr lang="en-US" i="1"/>
          </a:p>
        </p:txBody>
      </p:sp>
    </p:spTree>
    <p:extLst>
      <p:ext uri="{BB962C8B-B14F-4D97-AF65-F5344CB8AC3E}">
        <p14:creationId xmlns:p14="http://schemas.microsoft.com/office/powerpoint/2010/main" val="157374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060" y="86360"/>
            <a:ext cx="11785600" cy="685800"/>
          </a:xfrm>
        </p:spPr>
        <p:txBody>
          <a:bodyPr>
            <a:noAutofit/>
          </a:bodyPr>
          <a:lstStyle/>
          <a:p>
            <a:r>
              <a:rPr lang="en-US" sz="3200" dirty="0" smtClean="0"/>
              <a:t>Observed Impacts</a:t>
            </a:r>
            <a:r>
              <a:rPr lang="en-US" sz="2800" dirty="0" smtClean="0"/>
              <a:t/>
            </a:r>
            <a:br>
              <a:rPr lang="en-US" sz="2800" dirty="0" smtClean="0"/>
            </a:br>
            <a:r>
              <a:rPr lang="en-US" sz="2400" dirty="0" smtClean="0"/>
              <a:t>Dairy Productivity</a:t>
            </a:r>
            <a:endParaRPr lang="en-US" dirty="0"/>
          </a:p>
        </p:txBody>
      </p:sp>
      <p:graphicFrame>
        <p:nvGraphicFramePr>
          <p:cNvPr id="4" name="Content Placeholder 3"/>
          <p:cNvGraphicFramePr>
            <a:graphicFrameLocks noGrp="1"/>
          </p:cNvGraphicFramePr>
          <p:nvPr>
            <p:ph sz="quarter" idx="10"/>
            <p:extLst/>
          </p:nvPr>
        </p:nvGraphicFramePr>
        <p:xfrm>
          <a:off x="1005840" y="914400"/>
          <a:ext cx="9479280"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70000" y="5295900"/>
            <a:ext cx="9512300" cy="646331"/>
          </a:xfrm>
          <a:prstGeom prst="rect">
            <a:avLst/>
          </a:prstGeom>
          <a:noFill/>
        </p:spPr>
        <p:txBody>
          <a:bodyPr wrap="square" rtlCol="0">
            <a:spAutoFit/>
          </a:bodyPr>
          <a:lstStyle/>
          <a:p>
            <a:pPr algn="ctr"/>
            <a:r>
              <a:rPr lang="en-US" dirty="0" smtClean="0"/>
              <a:t>Analysis is inconclusive but qualitative insights collected revealed that villagers found it easier to rear cattle with enough surface water available now</a:t>
            </a:r>
            <a:endParaRPr lang="en-US" dirty="0"/>
          </a:p>
        </p:txBody>
      </p:sp>
    </p:spTree>
    <p:extLst>
      <p:ext uri="{BB962C8B-B14F-4D97-AF65-F5344CB8AC3E}">
        <p14:creationId xmlns:p14="http://schemas.microsoft.com/office/powerpoint/2010/main" val="1920003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890" y="114380"/>
            <a:ext cx="10515600" cy="949161"/>
          </a:xfrm>
        </p:spPr>
        <p:txBody>
          <a:bodyPr>
            <a:noAutofit/>
          </a:bodyPr>
          <a:lstStyle/>
          <a:p>
            <a:r>
              <a:rPr lang="en-US" sz="3200" dirty="0" smtClean="0"/>
              <a:t>Observed Impacts</a:t>
            </a:r>
            <a:br>
              <a:rPr lang="en-US" sz="3200" dirty="0" smtClean="0"/>
            </a:br>
            <a:r>
              <a:rPr lang="en-US" sz="2400" dirty="0" smtClean="0"/>
              <a:t>On </a:t>
            </a:r>
            <a:r>
              <a:rPr lang="en-US" sz="2400" dirty="0" smtClean="0"/>
              <a:t>Improvement In Vegetation</a:t>
            </a:r>
            <a:endParaRPr lang="en-US" sz="24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020442175"/>
              </p:ext>
            </p:extLst>
          </p:nvPr>
        </p:nvGraphicFramePr>
        <p:xfrm>
          <a:off x="1346200" y="1893903"/>
          <a:ext cx="9559290" cy="34006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15340" y="944742"/>
            <a:ext cx="10490200" cy="923330"/>
          </a:xfrm>
          <a:prstGeom prst="rect">
            <a:avLst/>
          </a:prstGeom>
          <a:noFill/>
        </p:spPr>
        <p:txBody>
          <a:bodyPr wrap="square" rtlCol="0">
            <a:spAutoFit/>
          </a:bodyPr>
          <a:lstStyle/>
          <a:p>
            <a:pPr algn="ctr"/>
            <a:r>
              <a:rPr lang="en-US" dirty="0" smtClean="0"/>
              <a:t>An objective of the program is to improve vegetation by distribution of free saplings to increase green cover and further slow down the flow of water and is led by the forestry department. A total of 28 lakh trees were reported planted in Phase-1 of MJSA</a:t>
            </a:r>
            <a:endParaRPr lang="en-US" dirty="0"/>
          </a:p>
        </p:txBody>
      </p:sp>
      <p:sp>
        <p:nvSpPr>
          <p:cNvPr id="6" name="TextBox 5"/>
          <p:cNvSpPr txBox="1"/>
          <p:nvPr/>
        </p:nvSpPr>
        <p:spPr>
          <a:xfrm>
            <a:off x="2082800" y="5473700"/>
            <a:ext cx="8940800" cy="369332"/>
          </a:xfrm>
          <a:prstGeom prst="rect">
            <a:avLst/>
          </a:prstGeom>
          <a:noFill/>
        </p:spPr>
        <p:txBody>
          <a:bodyPr wrap="square" rtlCol="0">
            <a:spAutoFit/>
          </a:bodyPr>
          <a:lstStyle/>
          <a:p>
            <a:r>
              <a:rPr lang="en-US" dirty="0" smtClean="0"/>
              <a:t>A large proportion of villages reported improvement in vegetation with MJSA implementation </a:t>
            </a:r>
            <a:endParaRPr lang="en-US" dirty="0"/>
          </a:p>
        </p:txBody>
      </p:sp>
      <p:sp>
        <p:nvSpPr>
          <p:cNvPr id="7" name="TextBox 6"/>
          <p:cNvSpPr txBox="1"/>
          <p:nvPr/>
        </p:nvSpPr>
        <p:spPr>
          <a:xfrm>
            <a:off x="6184900" y="5199450"/>
            <a:ext cx="1866900" cy="369332"/>
          </a:xfrm>
          <a:prstGeom prst="rect">
            <a:avLst/>
          </a:prstGeom>
          <a:noFill/>
        </p:spPr>
        <p:txBody>
          <a:bodyPr wrap="square" rtlCol="0">
            <a:spAutoFit/>
          </a:bodyPr>
          <a:lstStyle/>
          <a:p>
            <a:r>
              <a:rPr lang="en-US" smtClean="0"/>
              <a:t>61%</a:t>
            </a:r>
            <a:endParaRPr lang="en-US"/>
          </a:p>
        </p:txBody>
      </p:sp>
      <p:sp>
        <p:nvSpPr>
          <p:cNvPr id="8" name="TextBox 7"/>
          <p:cNvSpPr txBox="1"/>
          <p:nvPr/>
        </p:nvSpPr>
        <p:spPr>
          <a:xfrm>
            <a:off x="9156700" y="5236181"/>
            <a:ext cx="1866900" cy="369332"/>
          </a:xfrm>
          <a:prstGeom prst="rect">
            <a:avLst/>
          </a:prstGeom>
          <a:noFill/>
        </p:spPr>
        <p:txBody>
          <a:bodyPr wrap="square" rtlCol="0">
            <a:spAutoFit/>
          </a:bodyPr>
          <a:lstStyle/>
          <a:p>
            <a:r>
              <a:rPr lang="en-US"/>
              <a:t>3</a:t>
            </a:r>
            <a:r>
              <a:rPr lang="en-US" smtClean="0"/>
              <a:t>1%</a:t>
            </a:r>
            <a:endParaRPr lang="en-US"/>
          </a:p>
        </p:txBody>
      </p:sp>
      <p:sp>
        <p:nvSpPr>
          <p:cNvPr id="9" name="TextBox 8"/>
          <p:cNvSpPr txBox="1"/>
          <p:nvPr/>
        </p:nvSpPr>
        <p:spPr>
          <a:xfrm>
            <a:off x="2749550" y="5156031"/>
            <a:ext cx="1866900" cy="369332"/>
          </a:xfrm>
          <a:prstGeom prst="rect">
            <a:avLst/>
          </a:prstGeom>
          <a:noFill/>
        </p:spPr>
        <p:txBody>
          <a:bodyPr wrap="square" rtlCol="0">
            <a:spAutoFit/>
          </a:bodyPr>
          <a:lstStyle/>
          <a:p>
            <a:r>
              <a:rPr lang="en-US" dirty="0"/>
              <a:t>8</a:t>
            </a:r>
            <a:r>
              <a:rPr lang="en-US" dirty="0" smtClean="0"/>
              <a:t>%</a:t>
            </a:r>
            <a:endParaRPr lang="en-US" dirty="0"/>
          </a:p>
        </p:txBody>
      </p:sp>
      <p:sp>
        <p:nvSpPr>
          <p:cNvPr id="10" name="TextBox 9"/>
          <p:cNvSpPr txBox="1"/>
          <p:nvPr/>
        </p:nvSpPr>
        <p:spPr>
          <a:xfrm>
            <a:off x="203200" y="5156031"/>
            <a:ext cx="2374900" cy="369332"/>
          </a:xfrm>
          <a:prstGeom prst="rect">
            <a:avLst/>
          </a:prstGeom>
          <a:noFill/>
        </p:spPr>
        <p:txBody>
          <a:bodyPr wrap="square" rtlCol="0">
            <a:spAutoFit/>
          </a:bodyPr>
          <a:lstStyle/>
          <a:p>
            <a:r>
              <a:rPr lang="en-US" smtClean="0"/>
              <a:t>State-Wide Average %</a:t>
            </a:r>
            <a:endParaRPr lang="en-US" dirty="0"/>
          </a:p>
        </p:txBody>
      </p:sp>
      <p:sp>
        <p:nvSpPr>
          <p:cNvPr id="11" name="TextBox 10"/>
          <p:cNvSpPr txBox="1"/>
          <p:nvPr/>
        </p:nvSpPr>
        <p:spPr>
          <a:xfrm>
            <a:off x="4013200" y="5843032"/>
            <a:ext cx="5143500" cy="646331"/>
          </a:xfrm>
          <a:prstGeom prst="rect">
            <a:avLst/>
          </a:prstGeom>
          <a:noFill/>
        </p:spPr>
        <p:txBody>
          <a:bodyPr wrap="square" rtlCol="0">
            <a:spAutoFit/>
          </a:bodyPr>
          <a:lstStyle/>
          <a:p>
            <a:pPr algn="ctr"/>
            <a:r>
              <a:rPr lang="en-US" dirty="0" smtClean="0"/>
              <a:t>ALL villages where work on tanks was done reported positive vegetation increase</a:t>
            </a:r>
            <a:endParaRPr lang="en-US" dirty="0"/>
          </a:p>
        </p:txBody>
      </p:sp>
    </p:spTree>
    <p:extLst>
      <p:ext uri="{BB962C8B-B14F-4D97-AF65-F5344CB8AC3E}">
        <p14:creationId xmlns:p14="http://schemas.microsoft.com/office/powerpoint/2010/main" val="1409544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730568"/>
          </a:xfrm>
        </p:spPr>
        <p:txBody>
          <a:bodyPr>
            <a:normAutofit/>
          </a:bodyPr>
          <a:lstStyle/>
          <a:p>
            <a:r>
              <a:rPr lang="en-GB" sz="4000" b="1" dirty="0" smtClean="0"/>
              <a:t>Observations and </a:t>
            </a:r>
            <a:r>
              <a:rPr lang="en-GB" sz="4000" b="1" dirty="0" smtClean="0">
                <a:solidFill>
                  <a:srgbClr val="C00000"/>
                </a:solidFill>
              </a:rPr>
              <a:t>Policy Implications</a:t>
            </a:r>
            <a:endParaRPr lang="en-GB" sz="40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43040384"/>
              </p:ext>
            </p:extLst>
          </p:nvPr>
        </p:nvGraphicFramePr>
        <p:xfrm>
          <a:off x="735329" y="730568"/>
          <a:ext cx="10957561" cy="5864084"/>
        </p:xfrm>
        <a:graphic>
          <a:graphicData uri="http://schemas.openxmlformats.org/drawingml/2006/table">
            <a:tbl>
              <a:tblPr firstRow="1" firstCol="1">
                <a:tableStyleId>{2D5ABB26-0587-4C30-8999-92F81FD0307C}</a:tableStyleId>
              </a:tblPr>
              <a:tblGrid>
                <a:gridCol w="2293621"/>
                <a:gridCol w="2245423"/>
                <a:gridCol w="2189170"/>
                <a:gridCol w="2018891"/>
                <a:gridCol w="2210456"/>
              </a:tblGrid>
              <a:tr h="376768">
                <a:tc>
                  <a:txBody>
                    <a:bodyPr/>
                    <a:lstStyle/>
                    <a:p>
                      <a:pPr>
                        <a:spcAft>
                          <a:spcPts val="0"/>
                        </a:spcAft>
                      </a:pPr>
                      <a:endParaRPr lang="en-GB" sz="1600" b="1" dirty="0">
                        <a:effectLst/>
                        <a:latin typeface="Lato" charset="0"/>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b="1" dirty="0" smtClean="0">
                          <a:effectLst/>
                          <a:latin typeface="+mn-lt"/>
                          <a:ea typeface="Lato" charset="0"/>
                          <a:cs typeface="Times New Roman" charset="0"/>
                        </a:rPr>
                        <a:t>Gujarat</a:t>
                      </a:r>
                      <a:endParaRPr lang="en-GB" sz="1600" b="1"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600" b="1" dirty="0" smtClean="0">
                          <a:effectLst/>
                          <a:latin typeface="+mn-lt"/>
                          <a:ea typeface="Lato" charset="0"/>
                          <a:cs typeface="Times New Roman" charset="0"/>
                        </a:rPr>
                        <a:t>Maharashtra</a:t>
                      </a:r>
                      <a:endParaRPr lang="en-GB" sz="1600" b="1"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b="1" dirty="0" err="1" smtClean="0">
                          <a:effectLst/>
                          <a:latin typeface="+mn-lt"/>
                          <a:ea typeface="Lato" charset="0"/>
                          <a:cs typeface="Times New Roman" charset="0"/>
                        </a:rPr>
                        <a:t>Telangana</a:t>
                      </a:r>
                      <a:endParaRPr lang="en-GB" sz="1600" b="1"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GB" sz="1600" b="1" dirty="0" smtClean="0">
                          <a:effectLst/>
                          <a:latin typeface="+mn-lt"/>
                          <a:ea typeface="Lato" charset="0"/>
                          <a:cs typeface="Times New Roman" charset="0"/>
                        </a:rPr>
                        <a:t>Rajasthan</a:t>
                      </a:r>
                      <a:endParaRPr lang="en-GB" sz="1600" b="1"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884149">
                <a:tc>
                  <a:txBody>
                    <a:bodyPr/>
                    <a:lstStyle/>
                    <a:p>
                      <a:pPr algn="ctr">
                        <a:spcAft>
                          <a:spcPts val="0"/>
                        </a:spcAft>
                      </a:pPr>
                      <a:r>
                        <a:rPr lang="en-GB" sz="1600" b="1" dirty="0">
                          <a:effectLst/>
                        </a:rPr>
                        <a:t>Inclusion of </a:t>
                      </a:r>
                      <a:r>
                        <a:rPr lang="en-GB" sz="1600" b="1" dirty="0" smtClean="0">
                          <a:solidFill>
                            <a:srgbClr val="C00000"/>
                          </a:solidFill>
                          <a:effectLst/>
                        </a:rPr>
                        <a:t>demand </a:t>
                      </a:r>
                      <a:r>
                        <a:rPr lang="en-GB" sz="1600" b="1" dirty="0">
                          <a:solidFill>
                            <a:srgbClr val="C00000"/>
                          </a:solidFill>
                          <a:effectLst/>
                        </a:rPr>
                        <a:t>management</a:t>
                      </a:r>
                      <a:endParaRPr lang="en-GB" sz="1600" b="1" dirty="0">
                        <a:solidFill>
                          <a:srgbClr val="C00000"/>
                        </a:solidFill>
                        <a:effectLst/>
                        <a:latin typeface="Lato" charset="0"/>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effectLst/>
                          <a:latin typeface="+mn-lt"/>
                        </a:rPr>
                        <a:t>Conceptually yes, but in practice, limited to promotion of </a:t>
                      </a:r>
                      <a:r>
                        <a:rPr lang="en-GB" sz="1600" dirty="0">
                          <a:solidFill>
                            <a:srgbClr val="C00000"/>
                          </a:solidFill>
                          <a:effectLst/>
                          <a:latin typeface="+mn-lt"/>
                        </a:rPr>
                        <a:t>micro irrigation</a:t>
                      </a:r>
                      <a:endParaRPr lang="en-GB" sz="1600" dirty="0">
                        <a:solidFill>
                          <a:srgbClr val="C00000"/>
                        </a:solidFill>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600" dirty="0">
                          <a:effectLst/>
                          <a:latin typeface="+mn-lt"/>
                        </a:rPr>
                        <a:t>Limited to awareness creation about </a:t>
                      </a:r>
                      <a:r>
                        <a:rPr lang="en-GB" sz="1600" dirty="0">
                          <a:solidFill>
                            <a:srgbClr val="C00000"/>
                          </a:solidFill>
                          <a:effectLst/>
                          <a:latin typeface="+mn-lt"/>
                        </a:rPr>
                        <a:t>water conservation</a:t>
                      </a:r>
                      <a:endParaRPr lang="en-GB" sz="1600" dirty="0">
                        <a:solidFill>
                          <a:srgbClr val="C00000"/>
                        </a:solidFill>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dirty="0">
                          <a:effectLst/>
                          <a:latin typeface="+mn-lt"/>
                        </a:rPr>
                        <a:t>No focus on GW </a:t>
                      </a:r>
                      <a:r>
                        <a:rPr lang="en-GB" sz="1600" dirty="0">
                          <a:solidFill>
                            <a:srgbClr val="C00000"/>
                          </a:solidFill>
                          <a:effectLst/>
                          <a:latin typeface="+mn-lt"/>
                        </a:rPr>
                        <a:t>demand management</a:t>
                      </a:r>
                      <a:endParaRPr lang="en-GB" sz="1600" dirty="0">
                        <a:solidFill>
                          <a:srgbClr val="C00000"/>
                        </a:solidFill>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GB" sz="1600" dirty="0">
                          <a:effectLst/>
                          <a:latin typeface="+mn-lt"/>
                        </a:rPr>
                        <a:t>Limited to promotion of micro irrigation</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326224">
                <a:tc>
                  <a:txBody>
                    <a:bodyPr/>
                    <a:lstStyle/>
                    <a:p>
                      <a:pPr algn="ctr">
                        <a:spcAft>
                          <a:spcPts val="0"/>
                        </a:spcAft>
                      </a:pPr>
                      <a:r>
                        <a:rPr lang="en-GB" sz="1600" b="1" dirty="0">
                          <a:solidFill>
                            <a:srgbClr val="C00000"/>
                          </a:solidFill>
                          <a:effectLst/>
                        </a:rPr>
                        <a:t>Community Engagement </a:t>
                      </a:r>
                      <a:r>
                        <a:rPr lang="en-GB" sz="1600" b="1" dirty="0">
                          <a:effectLst/>
                        </a:rPr>
                        <a:t>and Participation</a:t>
                      </a:r>
                      <a:endParaRPr lang="en-GB" sz="1600" b="1" dirty="0">
                        <a:effectLst/>
                        <a:latin typeface="Lato" charset="0"/>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effectLst/>
                          <a:latin typeface="+mn-lt"/>
                        </a:rPr>
                        <a:t>Community role envisaged in GW recharge </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600" dirty="0" smtClean="0">
                          <a:solidFill>
                            <a:srgbClr val="C00000"/>
                          </a:solidFill>
                          <a:effectLst/>
                          <a:latin typeface="+mn-lt"/>
                        </a:rPr>
                        <a:t>Communities </a:t>
                      </a:r>
                      <a:r>
                        <a:rPr lang="en-GB" sz="1600" dirty="0">
                          <a:solidFill>
                            <a:srgbClr val="C00000"/>
                          </a:solidFill>
                          <a:effectLst/>
                          <a:latin typeface="+mn-lt"/>
                        </a:rPr>
                        <a:t>manage silt lifting</a:t>
                      </a:r>
                      <a:r>
                        <a:rPr lang="en-GB" sz="1600" dirty="0">
                          <a:effectLst/>
                          <a:latin typeface="+mn-lt"/>
                        </a:rPr>
                        <a:t>, transport and </a:t>
                      </a:r>
                      <a:r>
                        <a:rPr lang="en-GB" sz="1600" dirty="0" smtClean="0">
                          <a:effectLst/>
                          <a:latin typeface="+mn-lt"/>
                        </a:rPr>
                        <a:t>application</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dirty="0">
                          <a:effectLst/>
                          <a:latin typeface="+mn-lt"/>
                        </a:rPr>
                        <a:t>Communities manage silt lifting, transport and field application</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GB" sz="1600" dirty="0">
                          <a:effectLst/>
                          <a:latin typeface="+mn-lt"/>
                        </a:rPr>
                        <a:t>Little community engagement and participation</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42075">
                <a:tc>
                  <a:txBody>
                    <a:bodyPr/>
                    <a:lstStyle/>
                    <a:p>
                      <a:pPr algn="ctr">
                        <a:spcAft>
                          <a:spcPts val="0"/>
                        </a:spcAft>
                      </a:pPr>
                      <a:r>
                        <a:rPr lang="en-GB" sz="1600" b="1" dirty="0">
                          <a:effectLst/>
                        </a:rPr>
                        <a:t>Emphasis on training and </a:t>
                      </a:r>
                      <a:r>
                        <a:rPr lang="en-GB" sz="1600" b="1" dirty="0">
                          <a:solidFill>
                            <a:srgbClr val="C00000"/>
                          </a:solidFill>
                          <a:effectLst/>
                        </a:rPr>
                        <a:t>CB of local institutions</a:t>
                      </a:r>
                      <a:endParaRPr lang="en-GB" sz="1600" b="1" dirty="0">
                        <a:solidFill>
                          <a:srgbClr val="C00000"/>
                        </a:solidFill>
                        <a:effectLst/>
                        <a:latin typeface="Lato" charset="0"/>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effectLst/>
                          <a:latin typeface="+mn-lt"/>
                        </a:rPr>
                        <a:t>Low</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600" dirty="0">
                          <a:effectLst/>
                          <a:latin typeface="+mn-lt"/>
                        </a:rPr>
                        <a:t>Medium</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dirty="0">
                          <a:effectLst/>
                          <a:latin typeface="+mn-lt"/>
                        </a:rPr>
                        <a:t>Low</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GB" sz="1600" dirty="0">
                          <a:effectLst/>
                          <a:latin typeface="+mn-lt"/>
                        </a:rPr>
                        <a:t>Low – Medium</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42075">
                <a:tc>
                  <a:txBody>
                    <a:bodyPr/>
                    <a:lstStyle/>
                    <a:p>
                      <a:pPr algn="ctr">
                        <a:spcAft>
                          <a:spcPts val="0"/>
                        </a:spcAft>
                      </a:pPr>
                      <a:r>
                        <a:rPr lang="en-GB" sz="1600" b="1" dirty="0">
                          <a:effectLst/>
                        </a:rPr>
                        <a:t>Focus on </a:t>
                      </a:r>
                      <a:r>
                        <a:rPr lang="en-GB" sz="1600" b="1" dirty="0">
                          <a:solidFill>
                            <a:srgbClr val="C00000"/>
                          </a:solidFill>
                          <a:effectLst/>
                        </a:rPr>
                        <a:t>long-term sustainability</a:t>
                      </a:r>
                      <a:endParaRPr lang="en-GB" sz="1600" b="1" dirty="0">
                        <a:solidFill>
                          <a:srgbClr val="C00000"/>
                        </a:solidFill>
                        <a:effectLst/>
                        <a:latin typeface="Lato" charset="0"/>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effectLst/>
                          <a:latin typeface="+mn-lt"/>
                        </a:rPr>
                        <a:t>Low</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600" dirty="0">
                          <a:effectLst/>
                          <a:latin typeface="+mn-lt"/>
                        </a:rPr>
                        <a:t>Low</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dirty="0">
                          <a:effectLst/>
                          <a:latin typeface="+mn-lt"/>
                        </a:rPr>
                        <a:t>Low</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GB" sz="1600" dirty="0">
                          <a:effectLst/>
                          <a:latin typeface="+mn-lt"/>
                        </a:rPr>
                        <a:t>Low</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105186">
                <a:tc>
                  <a:txBody>
                    <a:bodyPr/>
                    <a:lstStyle/>
                    <a:p>
                      <a:pPr algn="ctr">
                        <a:spcAft>
                          <a:spcPts val="0"/>
                        </a:spcAft>
                      </a:pPr>
                      <a:r>
                        <a:rPr lang="en-GB" sz="1600" b="1" dirty="0">
                          <a:effectLst/>
                        </a:rPr>
                        <a:t>Key Strengths</a:t>
                      </a:r>
                      <a:endParaRPr lang="en-GB" sz="1600" b="1" dirty="0">
                        <a:effectLst/>
                        <a:latin typeface="Lato" charset="0"/>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effectLst/>
                          <a:latin typeface="+mn-lt"/>
                        </a:rPr>
                        <a:t>Strong political commitment</a:t>
                      </a:r>
                      <a:r>
                        <a:rPr lang="en-GB" sz="1600" dirty="0" smtClean="0">
                          <a:effectLst/>
                          <a:latin typeface="+mn-lt"/>
                        </a:rPr>
                        <a:t>; </a:t>
                      </a:r>
                      <a:r>
                        <a:rPr lang="en-GB" sz="1600" dirty="0" smtClean="0">
                          <a:solidFill>
                            <a:srgbClr val="C00000"/>
                          </a:solidFill>
                          <a:effectLst/>
                          <a:latin typeface="+mn-lt"/>
                        </a:rPr>
                        <a:t>Community participation</a:t>
                      </a:r>
                      <a:r>
                        <a:rPr lang="en-GB" sz="1600" dirty="0" smtClean="0">
                          <a:effectLst/>
                          <a:latin typeface="+mn-lt"/>
                        </a:rPr>
                        <a:t>; </a:t>
                      </a:r>
                      <a:r>
                        <a:rPr lang="en-GB" sz="1600" dirty="0" smtClean="0">
                          <a:solidFill>
                            <a:srgbClr val="C00000"/>
                          </a:solidFill>
                          <a:effectLst/>
                          <a:latin typeface="+mn-lt"/>
                        </a:rPr>
                        <a:t>Integrated </a:t>
                      </a:r>
                      <a:r>
                        <a:rPr lang="en-GB" sz="1600" dirty="0">
                          <a:solidFill>
                            <a:srgbClr val="C00000"/>
                          </a:solidFill>
                          <a:effectLst/>
                          <a:latin typeface="+mn-lt"/>
                        </a:rPr>
                        <a:t>planning</a:t>
                      </a:r>
                      <a:endParaRPr lang="en-GB" sz="1600" dirty="0">
                        <a:solidFill>
                          <a:srgbClr val="C00000"/>
                        </a:solidFill>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600" dirty="0">
                          <a:effectLst/>
                          <a:latin typeface="+mn-lt"/>
                        </a:rPr>
                        <a:t>Strong </a:t>
                      </a:r>
                      <a:r>
                        <a:rPr lang="en-GB" sz="1600" dirty="0">
                          <a:solidFill>
                            <a:srgbClr val="C00000"/>
                          </a:solidFill>
                          <a:effectLst/>
                          <a:latin typeface="+mn-lt"/>
                        </a:rPr>
                        <a:t>awareness</a:t>
                      </a:r>
                      <a:r>
                        <a:rPr lang="en-GB" sz="1600" dirty="0">
                          <a:effectLst/>
                          <a:latin typeface="+mn-lt"/>
                        </a:rPr>
                        <a:t> and high </a:t>
                      </a:r>
                      <a:r>
                        <a:rPr lang="en-GB" sz="1600" dirty="0">
                          <a:solidFill>
                            <a:srgbClr val="C00000"/>
                          </a:solidFill>
                          <a:effectLst/>
                          <a:latin typeface="+mn-lt"/>
                        </a:rPr>
                        <a:t>CSR participation</a:t>
                      </a:r>
                      <a:endParaRPr lang="en-GB" sz="1600" dirty="0">
                        <a:solidFill>
                          <a:srgbClr val="C00000"/>
                        </a:solidFill>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dirty="0">
                          <a:effectLst/>
                          <a:latin typeface="+mn-lt"/>
                        </a:rPr>
                        <a:t>Works implemented in </a:t>
                      </a:r>
                      <a:r>
                        <a:rPr lang="en-GB" sz="1600" dirty="0">
                          <a:solidFill>
                            <a:srgbClr val="C00000"/>
                          </a:solidFill>
                          <a:effectLst/>
                          <a:latin typeface="+mn-lt"/>
                        </a:rPr>
                        <a:t>mission mode </a:t>
                      </a:r>
                      <a:r>
                        <a:rPr lang="en-GB" sz="1600" dirty="0">
                          <a:effectLst/>
                          <a:latin typeface="+mn-lt"/>
                        </a:rPr>
                        <a:t>on large scale</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GB" sz="1600" dirty="0">
                          <a:effectLst/>
                          <a:latin typeface="+mn-lt"/>
                        </a:rPr>
                        <a:t>Strong </a:t>
                      </a:r>
                      <a:r>
                        <a:rPr lang="en-GB" sz="1600" dirty="0">
                          <a:solidFill>
                            <a:srgbClr val="C00000"/>
                          </a:solidFill>
                          <a:effectLst/>
                          <a:latin typeface="+mn-lt"/>
                        </a:rPr>
                        <a:t>convergence</a:t>
                      </a:r>
                      <a:r>
                        <a:rPr lang="en-GB" sz="1600" dirty="0">
                          <a:effectLst/>
                          <a:latin typeface="+mn-lt"/>
                        </a:rPr>
                        <a:t> potential; </a:t>
                      </a:r>
                      <a:r>
                        <a:rPr lang="en-GB" sz="1600" dirty="0">
                          <a:solidFill>
                            <a:srgbClr val="C00000"/>
                          </a:solidFill>
                          <a:effectLst/>
                          <a:latin typeface="+mn-lt"/>
                        </a:rPr>
                        <a:t>low-cost small structures</a:t>
                      </a:r>
                      <a:endParaRPr lang="en-GB" sz="1600" dirty="0">
                        <a:solidFill>
                          <a:srgbClr val="C00000"/>
                        </a:solidFill>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105186">
                <a:tc>
                  <a:txBody>
                    <a:bodyPr/>
                    <a:lstStyle/>
                    <a:p>
                      <a:pPr algn="ctr">
                        <a:spcAft>
                          <a:spcPts val="0"/>
                        </a:spcAft>
                      </a:pPr>
                      <a:r>
                        <a:rPr lang="en-GB" sz="1600" b="1" dirty="0">
                          <a:effectLst/>
                        </a:rPr>
                        <a:t>Key Weaknesses</a:t>
                      </a:r>
                      <a:endParaRPr lang="en-GB" sz="1600" b="1" dirty="0">
                        <a:effectLst/>
                        <a:latin typeface="Lato" charset="0"/>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effectLst/>
                          <a:latin typeface="+mn-lt"/>
                        </a:rPr>
                        <a:t>Recharge interventions planned based on water and storage availability, not based on need</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600" dirty="0">
                          <a:effectLst/>
                          <a:latin typeface="+mn-lt"/>
                        </a:rPr>
                        <a:t>Questionable whether the momentum will sustain beyond the life cycle of the project</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dirty="0">
                          <a:solidFill>
                            <a:srgbClr val="C00000"/>
                          </a:solidFill>
                          <a:effectLst/>
                          <a:latin typeface="+mn-lt"/>
                        </a:rPr>
                        <a:t>Continuity of positive outcomes </a:t>
                      </a:r>
                      <a:r>
                        <a:rPr lang="en-GB" sz="1600" dirty="0">
                          <a:effectLst/>
                          <a:latin typeface="+mn-lt"/>
                        </a:rPr>
                        <a:t>doubtful beyond life of the mission</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en-GB" sz="1600" dirty="0">
                          <a:effectLst/>
                          <a:latin typeface="+mn-lt"/>
                        </a:rPr>
                        <a:t>Limited funding beyond usual departmental budgets</a:t>
                      </a:r>
                      <a:endParaRPr lang="en-GB" sz="1600" dirty="0">
                        <a:effectLst/>
                        <a:latin typeface="+mn-lt"/>
                        <a:ea typeface="Lato" charset="0"/>
                        <a:cs typeface="Times New Roman" charset="0"/>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988107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4875" y="0"/>
            <a:ext cx="10364451" cy="1596177"/>
          </a:xfrm>
        </p:spPr>
        <p:txBody>
          <a:bodyPr/>
          <a:lstStyle/>
          <a:p>
            <a:r>
              <a:rPr lang="en-GB">
                <a:solidFill>
                  <a:schemeClr val="tx2"/>
                </a:solidFill>
              </a:rPr>
              <a:t>TANKS IN PENINSULAR AND WESTERN INDIA</a:t>
            </a:r>
            <a:endParaRPr lang="en-GB"/>
          </a:p>
        </p:txBody>
      </p:sp>
      <p:grpSp>
        <p:nvGrpSpPr>
          <p:cNvPr id="9" name="Group 8"/>
          <p:cNvGrpSpPr/>
          <p:nvPr/>
        </p:nvGrpSpPr>
        <p:grpSpPr>
          <a:xfrm>
            <a:off x="1044990" y="1367171"/>
            <a:ext cx="10224336" cy="4720808"/>
            <a:chOff x="904875" y="1944687"/>
            <a:chExt cx="7228473" cy="4262035"/>
          </a:xfrm>
        </p:grpSpPr>
        <p:sp>
          <p:nvSpPr>
            <p:cNvPr id="4" name="AutoShape 3"/>
            <p:cNvSpPr>
              <a:spLocks noChangeArrowheads="1"/>
            </p:cNvSpPr>
            <p:nvPr/>
          </p:nvSpPr>
          <p:spPr bwMode="auto">
            <a:xfrm rot="-5400000">
              <a:off x="6486316" y="3478421"/>
              <a:ext cx="2294941" cy="9991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tx2">
                <a:lumMod val="75000"/>
                <a:lumOff val="25000"/>
              </a:schemeClr>
            </a:solidFill>
            <a:ln w="9525">
              <a:solidFill>
                <a:schemeClr val="bg1"/>
              </a:solidFill>
              <a:miter lim="800000"/>
              <a:headEnd/>
              <a:tailEnd/>
            </a:ln>
          </p:spPr>
          <p:txBody>
            <a:bodyPr vert="vert" lIns="91440" tIns="91440" rIns="91440" bIns="91440" anchor="ctr"/>
            <a:lstStyle/>
            <a:p>
              <a:pPr algn="ctr">
                <a:defRPr/>
              </a:pPr>
              <a:r>
                <a:rPr lang="en-US" altLang="ja-JP" sz="1200" b="1" dirty="0" smtClean="0">
                  <a:solidFill>
                    <a:schemeClr val="bg1"/>
                  </a:solidFill>
                  <a:ea typeface="ＭＳ Ｐゴシック" pitchFamily="50" charset="-128"/>
                </a:rPr>
                <a:t>STATE GOVTS. MAKING EFFORTS FOR REVIVAL </a:t>
              </a:r>
              <a:endParaRPr lang="en-US" altLang="ja-JP" sz="1200" b="1" dirty="0">
                <a:solidFill>
                  <a:schemeClr val="bg1"/>
                </a:solidFill>
                <a:ea typeface="ＭＳ Ｐゴシック" pitchFamily="50" charset="-128"/>
              </a:endParaRPr>
            </a:p>
          </p:txBody>
        </p:sp>
        <p:sp>
          <p:nvSpPr>
            <p:cNvPr id="5" name="AutoShape 4"/>
            <p:cNvSpPr>
              <a:spLocks noChangeArrowheads="1"/>
            </p:cNvSpPr>
            <p:nvPr/>
          </p:nvSpPr>
          <p:spPr bwMode="auto">
            <a:xfrm rot="-5400000">
              <a:off x="5166142" y="3369846"/>
              <a:ext cx="2615739" cy="1248145"/>
            </a:xfrm>
            <a:custGeom>
              <a:avLst/>
              <a:gdLst>
                <a:gd name="T0" fmla="*/ 252318315 w 21600"/>
                <a:gd name="T1" fmla="*/ 46312661 h 21600"/>
                <a:gd name="T2" fmla="*/ 128472907 w 21600"/>
                <a:gd name="T3" fmla="*/ 92625257 h 21600"/>
                <a:gd name="T4" fmla="*/ 4627391 w 21600"/>
                <a:gd name="T5" fmla="*/ 46312661 h 21600"/>
                <a:gd name="T6" fmla="*/ 12847290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accent2">
                <a:lumMod val="40000"/>
                <a:lumOff val="60000"/>
              </a:schemeClr>
            </a:solidFill>
            <a:ln w="9525">
              <a:solidFill>
                <a:schemeClr val="bg1"/>
              </a:solidFill>
              <a:miter lim="800000"/>
              <a:headEnd/>
              <a:tailEnd/>
            </a:ln>
          </p:spPr>
          <p:txBody>
            <a:bodyPr vert="vert" lIns="91440" tIns="91440" rIns="91440" bIns="91440" anchor="ctr"/>
            <a:lstStyle/>
            <a:p>
              <a:pPr algn="ctr">
                <a:defRPr/>
              </a:pPr>
              <a:r>
                <a:rPr lang="en-US" altLang="ja-JP" sz="1200" b="1" dirty="0" smtClean="0">
                  <a:ea typeface="ＭＳ Ｐゴシック" pitchFamily="50" charset="-128"/>
                </a:rPr>
                <a:t>ACCUMULATION OF SILT, ENCROACHMENT ON TANKS BEDS, CLOGGING OF FEEDER CHANNELS HAVE RENDERED TANKS NON-FUNCTIONAL </a:t>
              </a:r>
              <a:endParaRPr lang="en-US" altLang="ja-JP" sz="1200" b="1" dirty="0">
                <a:ea typeface="ＭＳ Ｐゴシック" pitchFamily="50" charset="-128"/>
              </a:endParaRPr>
            </a:p>
          </p:txBody>
        </p:sp>
        <p:sp>
          <p:nvSpPr>
            <p:cNvPr id="6" name="AutoShape 5"/>
            <p:cNvSpPr>
              <a:spLocks noChangeArrowheads="1"/>
            </p:cNvSpPr>
            <p:nvPr/>
          </p:nvSpPr>
          <p:spPr bwMode="auto">
            <a:xfrm rot="-5400000">
              <a:off x="3506227" y="3267636"/>
              <a:ext cx="3095174" cy="1500201"/>
            </a:xfrm>
            <a:custGeom>
              <a:avLst/>
              <a:gdLst>
                <a:gd name="T0" fmla="*/ 353288952 w 21600"/>
                <a:gd name="T1" fmla="*/ 66790009 h 21600"/>
                <a:gd name="T2" fmla="*/ 179884086 w 21600"/>
                <a:gd name="T3" fmla="*/ 133579940 h 21600"/>
                <a:gd name="T4" fmla="*/ 6479221 w 21600"/>
                <a:gd name="T5" fmla="*/ 66790009 h 21600"/>
                <a:gd name="T6" fmla="*/ 179884086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accent6">
                <a:lumMod val="40000"/>
                <a:lumOff val="60000"/>
              </a:schemeClr>
            </a:solidFill>
            <a:ln w="9525">
              <a:solidFill>
                <a:schemeClr val="bg1"/>
              </a:solidFill>
              <a:miter lim="800000"/>
              <a:headEnd/>
              <a:tailEnd/>
            </a:ln>
          </p:spPr>
          <p:txBody>
            <a:bodyPr vert="vert" lIns="91440" tIns="91440" rIns="91440" bIns="91440" anchor="ctr"/>
            <a:lstStyle/>
            <a:p>
              <a:pPr algn="ctr">
                <a:defRPr/>
              </a:pPr>
              <a:r>
                <a:rPr lang="en-US" altLang="ja-JP" sz="1400" b="1" dirty="0" smtClean="0">
                  <a:ea typeface="ＭＳ Ｐゴシック" pitchFamily="50" charset="-128"/>
                </a:rPr>
                <a:t>WELLS IN TANK COMMANDS RECHARGED THROUGH TANKS ARE USED INSTEAD OF FLOW DIRECTLY FROM TANKS</a:t>
              </a:r>
              <a:endParaRPr lang="en-US" altLang="ja-JP" sz="1400" b="1" dirty="0">
                <a:ea typeface="ＭＳ Ｐゴシック" pitchFamily="50" charset="-128"/>
              </a:endParaRPr>
            </a:p>
          </p:txBody>
        </p:sp>
        <p:sp>
          <p:nvSpPr>
            <p:cNvPr id="7" name="AutoShape 6"/>
            <p:cNvSpPr>
              <a:spLocks noChangeArrowheads="1"/>
            </p:cNvSpPr>
            <p:nvPr/>
          </p:nvSpPr>
          <p:spPr bwMode="auto">
            <a:xfrm rot="-5400000">
              <a:off x="1635899" y="3255189"/>
              <a:ext cx="3653926" cy="158219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accent5">
                <a:lumMod val="40000"/>
                <a:lumOff val="60000"/>
              </a:schemeClr>
            </a:solidFill>
            <a:ln w="9525">
              <a:solidFill>
                <a:schemeClr val="bg1"/>
              </a:solidFill>
              <a:miter lim="800000"/>
              <a:headEnd/>
              <a:tailEnd/>
            </a:ln>
          </p:spPr>
          <p:txBody>
            <a:bodyPr vert="vert" lIns="91440" tIns="91440" rIns="91440" bIns="91440" anchor="ctr"/>
            <a:lstStyle/>
            <a:p>
              <a:pPr algn="ctr"/>
              <a:r>
                <a:rPr lang="en-US" altLang="ja-JP" sz="1600" b="1" dirty="0" smtClean="0"/>
                <a:t>NEGLIGENCE OF TANKS STARTED OWING TO SHIFT TOWARDS GROUNDWATER IRRIGATION</a:t>
              </a:r>
              <a:endParaRPr lang="en-US" altLang="ja-JP" sz="1600" b="1" dirty="0">
                <a:ea typeface="ＭＳ Ｐゴシック" charset="-128"/>
              </a:endParaRPr>
            </a:p>
          </p:txBody>
        </p:sp>
        <p:sp>
          <p:nvSpPr>
            <p:cNvPr id="8" name="AutoShape 7"/>
            <p:cNvSpPr>
              <a:spLocks noChangeArrowheads="1"/>
            </p:cNvSpPr>
            <p:nvPr/>
          </p:nvSpPr>
          <p:spPr bwMode="auto">
            <a:xfrm rot="-5400000">
              <a:off x="-369751" y="3219313"/>
              <a:ext cx="4262035" cy="171278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bg2">
                <a:lumMod val="75000"/>
              </a:schemeClr>
            </a:solidFill>
            <a:ln w="9525">
              <a:solidFill>
                <a:schemeClr val="bg1"/>
              </a:solidFill>
              <a:miter lim="800000"/>
              <a:headEnd/>
              <a:tailEnd/>
            </a:ln>
          </p:spPr>
          <p:txBody>
            <a:bodyPr vert="vert" lIns="91440" tIns="91440" rIns="91440" bIns="91440" anchor="ctr"/>
            <a:lstStyle/>
            <a:p>
              <a:pPr algn="ctr"/>
              <a:r>
                <a:rPr lang="en-US" altLang="ja-JP" sz="1600" b="1" dirty="0" smtClean="0">
                  <a:ea typeface="ＭＳ Ｐゴシック" charset="-128"/>
                </a:rPr>
                <a:t>RICH TRADITIONAL AND CULTURAL SIGNIFICANCE IN HISTORY </a:t>
              </a:r>
              <a:r>
                <a:rPr lang="mr-IN" altLang="ja-JP" sz="1600" b="1" dirty="0" smtClean="0">
                  <a:ea typeface="ＭＳ Ｐゴシック" charset="-128"/>
                </a:rPr>
                <a:t>–</a:t>
              </a:r>
              <a:r>
                <a:rPr lang="en-US" altLang="ja-JP" sz="1600" b="1" dirty="0" smtClean="0">
                  <a:ea typeface="ＭＳ Ｐゴシック" charset="-128"/>
                </a:rPr>
                <a:t> USED PRIMARILY FOR IRRIGATION, DRINKING WATER, BATHING AND RITUALS</a:t>
              </a:r>
              <a:endParaRPr lang="en-US" altLang="ja-JP" sz="1600" b="1" dirty="0">
                <a:ea typeface="ＭＳ Ｐゴシック" charset="-128"/>
              </a:endParaRPr>
            </a:p>
          </p:txBody>
        </p:sp>
      </p:grpSp>
    </p:spTree>
    <p:extLst>
      <p:ext uri="{BB962C8B-B14F-4D97-AF65-F5344CB8AC3E}">
        <p14:creationId xmlns:p14="http://schemas.microsoft.com/office/powerpoint/2010/main" val="1500812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05840" y="1727908"/>
            <a:ext cx="9418320" cy="1849682"/>
            <a:chOff x="403048" y="3710940"/>
            <a:chExt cx="3897562" cy="853440"/>
          </a:xfrm>
        </p:grpSpPr>
        <p:sp>
          <p:nvSpPr>
            <p:cNvPr id="5" name="Rounded Rectangular Callout 4"/>
            <p:cNvSpPr/>
            <p:nvPr/>
          </p:nvSpPr>
          <p:spPr>
            <a:xfrm>
              <a:off x="403048" y="3825240"/>
              <a:ext cx="702382" cy="739140"/>
            </a:xfrm>
            <a:prstGeom prst="wedgeRoundRectCallout">
              <a:avLst>
                <a:gd name="adj1" fmla="val -14324"/>
                <a:gd name="adj2" fmla="val 69717"/>
                <a:gd name="adj3" fmla="val 16667"/>
              </a:avLst>
            </a:prstGeom>
            <a:solidFill>
              <a:schemeClr val="accent6">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6" name="Rounded Rectangular Callout 5"/>
            <p:cNvSpPr/>
            <p:nvPr/>
          </p:nvSpPr>
          <p:spPr>
            <a:xfrm>
              <a:off x="987598" y="3710940"/>
              <a:ext cx="1176482" cy="739140"/>
            </a:xfrm>
            <a:prstGeom prst="wedgeRoundRectCallout">
              <a:avLst>
                <a:gd name="adj1" fmla="val -34937"/>
                <a:gd name="adj2" fmla="val 85181"/>
                <a:gd name="adj3" fmla="val 16667"/>
              </a:avLst>
            </a:prstGeom>
            <a:solidFill>
              <a:schemeClr val="accent2">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7" name="Rounded Rectangular Callout 6"/>
            <p:cNvSpPr/>
            <p:nvPr/>
          </p:nvSpPr>
          <p:spPr>
            <a:xfrm>
              <a:off x="1739106" y="3825240"/>
              <a:ext cx="849948" cy="739140"/>
            </a:xfrm>
            <a:prstGeom prst="wedgeRoundRectCallout">
              <a:avLst>
                <a:gd name="adj1" fmla="val -33151"/>
                <a:gd name="adj2" fmla="val 72810"/>
                <a:gd name="adj3" fmla="val 16667"/>
              </a:avLst>
            </a:prstGeom>
            <a:solidFill>
              <a:schemeClr val="accent6">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8" name="Rounded Rectangular Callout 7"/>
            <p:cNvSpPr/>
            <p:nvPr/>
          </p:nvSpPr>
          <p:spPr>
            <a:xfrm>
              <a:off x="2498075" y="3710940"/>
              <a:ext cx="1176482" cy="739140"/>
            </a:xfrm>
            <a:prstGeom prst="wedgeRoundRectCallout">
              <a:avLst>
                <a:gd name="adj1" fmla="val -9677"/>
                <a:gd name="adj2" fmla="val 85181"/>
                <a:gd name="adj3" fmla="val 16667"/>
              </a:avLst>
            </a:prstGeom>
            <a:solidFill>
              <a:schemeClr val="accent2">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9" name="Rounded Rectangular Callout 8"/>
            <p:cNvSpPr/>
            <p:nvPr/>
          </p:nvSpPr>
          <p:spPr>
            <a:xfrm>
              <a:off x="3347864" y="3794760"/>
              <a:ext cx="849948" cy="739140"/>
            </a:xfrm>
            <a:prstGeom prst="wedgeRoundRectCallout">
              <a:avLst>
                <a:gd name="adj1" fmla="val -12531"/>
                <a:gd name="adj2" fmla="val 68686"/>
                <a:gd name="adj3" fmla="val 16667"/>
              </a:avLst>
            </a:prstGeom>
            <a:solidFill>
              <a:schemeClr val="accent6">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10" name="Rectangle 9"/>
            <p:cNvSpPr/>
            <p:nvPr/>
          </p:nvSpPr>
          <p:spPr>
            <a:xfrm>
              <a:off x="415752" y="3979902"/>
              <a:ext cx="3884858" cy="307777"/>
            </a:xfrm>
            <a:prstGeom prst="rect">
              <a:avLst/>
            </a:prstGeom>
          </p:spPr>
          <p:txBody>
            <a:bodyPr wrap="square" lIns="0" tIns="0" rIns="0" bIns="0">
              <a:noAutofit/>
            </a:bodyPr>
            <a:lstStyle/>
            <a:p>
              <a:pPr algn="ctr"/>
              <a:r>
                <a:rPr lang="en-US" sz="2000" spc="300" dirty="0" smtClean="0">
                  <a:solidFill>
                    <a:schemeClr val="bg1"/>
                  </a:solidFill>
                </a:rPr>
                <a:t>Questions and Feedback Please.</a:t>
              </a:r>
              <a:endParaRPr lang="en-US" sz="2000" spc="300" dirty="0">
                <a:solidFill>
                  <a:schemeClr val="bg1"/>
                </a:solidFill>
              </a:endParaRPr>
            </a:p>
          </p:txBody>
        </p:sp>
      </p:grpSp>
    </p:spTree>
    <p:extLst>
      <p:ext uri="{BB962C8B-B14F-4D97-AF65-F5344CB8AC3E}">
        <p14:creationId xmlns:p14="http://schemas.microsoft.com/office/powerpoint/2010/main" val="1622597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338575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407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0389" y="112461"/>
            <a:ext cx="10515600" cy="1325563"/>
          </a:xfrm>
        </p:spPr>
        <p:txBody>
          <a:bodyPr/>
          <a:lstStyle/>
          <a:p>
            <a:pPr algn="ctr"/>
            <a:r>
              <a:rPr lang="en-GB" dirty="0" smtClean="0"/>
              <a:t>METHODOLOGY</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97791806"/>
              </p:ext>
            </p:extLst>
          </p:nvPr>
        </p:nvGraphicFramePr>
        <p:xfrm>
          <a:off x="2346158" y="1702718"/>
          <a:ext cx="8265695" cy="3218197"/>
        </p:xfrm>
        <a:graphic>
          <a:graphicData uri="http://schemas.openxmlformats.org/drawingml/2006/table">
            <a:tbl>
              <a:tblPr firstRow="1" firstCol="1" bandRow="1">
                <a:tableStyleId>{68D230F3-CF80-4859-8CE7-A43EE81993B5}</a:tableStyleId>
              </a:tblPr>
              <a:tblGrid>
                <a:gridCol w="3017300"/>
                <a:gridCol w="1659560"/>
                <a:gridCol w="2372374"/>
                <a:gridCol w="1216461"/>
              </a:tblGrid>
              <a:tr h="715155">
                <a:tc>
                  <a:txBody>
                    <a:bodyPr/>
                    <a:lstStyle/>
                    <a:p>
                      <a:pPr>
                        <a:spcAft>
                          <a:spcPts val="0"/>
                        </a:spcAft>
                      </a:pPr>
                      <a:r>
                        <a:rPr lang="en-GB" sz="1800" dirty="0">
                          <a:effectLst/>
                        </a:rPr>
                        <a:t>State/ Program</a:t>
                      </a:r>
                      <a:endParaRPr lang="en-GB" sz="1800" dirty="0">
                        <a:effectLst/>
                        <a:latin typeface="+mn-lt"/>
                        <a:ea typeface="Calibri" charset="0"/>
                        <a:cs typeface="Times New Roman" charset="0"/>
                      </a:endParaRPr>
                    </a:p>
                  </a:txBody>
                  <a:tcPr marL="68580" marR="68580" marT="0" marB="0"/>
                </a:tc>
                <a:tc>
                  <a:txBody>
                    <a:bodyPr/>
                    <a:lstStyle/>
                    <a:p>
                      <a:pPr>
                        <a:spcAft>
                          <a:spcPts val="0"/>
                        </a:spcAft>
                      </a:pPr>
                      <a:r>
                        <a:rPr lang="en-GB" sz="1800">
                          <a:effectLst/>
                        </a:rPr>
                        <a:t>Sample</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Tool for data collection</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Study Year</a:t>
                      </a:r>
                      <a:endParaRPr lang="en-GB" sz="1800">
                        <a:effectLst/>
                        <a:latin typeface="+mn-lt"/>
                        <a:ea typeface="Calibri" charset="0"/>
                        <a:cs typeface="Times New Roman" charset="0"/>
                      </a:endParaRPr>
                    </a:p>
                  </a:txBody>
                  <a:tcPr marL="68580" marR="68580" marT="0" marB="0"/>
                </a:tc>
              </a:tr>
              <a:tr h="357577">
                <a:tc>
                  <a:txBody>
                    <a:bodyPr/>
                    <a:lstStyle/>
                    <a:p>
                      <a:pPr>
                        <a:spcAft>
                          <a:spcPts val="0"/>
                        </a:spcAft>
                      </a:pPr>
                      <a:r>
                        <a:rPr lang="en-GB" sz="1800" dirty="0">
                          <a:effectLst/>
                        </a:rPr>
                        <a:t>Gujarat - </a:t>
                      </a:r>
                      <a:r>
                        <a:rPr lang="en-GB" sz="1800" dirty="0" err="1">
                          <a:effectLst/>
                        </a:rPr>
                        <a:t>Sujalam</a:t>
                      </a:r>
                      <a:r>
                        <a:rPr lang="en-GB" sz="1800" dirty="0">
                          <a:effectLst/>
                        </a:rPr>
                        <a:t> </a:t>
                      </a:r>
                      <a:r>
                        <a:rPr lang="en-GB" sz="1800" dirty="0" err="1">
                          <a:effectLst/>
                        </a:rPr>
                        <a:t>Sufalam</a:t>
                      </a:r>
                      <a:endParaRPr lang="en-GB" sz="1800" dirty="0">
                        <a:effectLst/>
                        <a:latin typeface="+mn-lt"/>
                        <a:ea typeface="Calibri" charset="0"/>
                        <a:cs typeface="Times New Roman" charset="0"/>
                      </a:endParaRPr>
                    </a:p>
                  </a:txBody>
                  <a:tcPr marL="68580" marR="68580" marT="0" marB="0"/>
                </a:tc>
                <a:tc>
                  <a:txBody>
                    <a:bodyPr/>
                    <a:lstStyle/>
                    <a:p>
                      <a:pPr>
                        <a:spcAft>
                          <a:spcPts val="0"/>
                        </a:spcAft>
                      </a:pPr>
                      <a:r>
                        <a:rPr lang="en-GB" sz="1800">
                          <a:effectLst/>
                        </a:rPr>
                        <a:t>26 villages</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Village questionnaire</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dirty="0" smtClean="0">
                          <a:effectLst/>
                        </a:rPr>
                        <a:t>2015/2018</a:t>
                      </a:r>
                      <a:endParaRPr lang="en-GB" sz="1800" dirty="0">
                        <a:effectLst/>
                        <a:latin typeface="+mn-lt"/>
                        <a:ea typeface="Calibri" charset="0"/>
                        <a:cs typeface="Times New Roman" charset="0"/>
                      </a:endParaRPr>
                    </a:p>
                  </a:txBody>
                  <a:tcPr marL="68580" marR="68580" marT="0" marB="0"/>
                </a:tc>
              </a:tr>
              <a:tr h="715155">
                <a:tc>
                  <a:txBody>
                    <a:bodyPr/>
                    <a:lstStyle/>
                    <a:p>
                      <a:pPr>
                        <a:spcAft>
                          <a:spcPts val="0"/>
                        </a:spcAft>
                      </a:pPr>
                      <a:r>
                        <a:rPr lang="en-GB" sz="1800" dirty="0">
                          <a:effectLst/>
                        </a:rPr>
                        <a:t>Maharashtra – </a:t>
                      </a:r>
                      <a:r>
                        <a:rPr lang="en-GB" sz="1800" dirty="0" err="1">
                          <a:effectLst/>
                        </a:rPr>
                        <a:t>Gaalmukt</a:t>
                      </a:r>
                      <a:r>
                        <a:rPr lang="en-GB" sz="1800" dirty="0">
                          <a:effectLst/>
                        </a:rPr>
                        <a:t> </a:t>
                      </a:r>
                      <a:r>
                        <a:rPr lang="en-GB" sz="1800" dirty="0" err="1">
                          <a:effectLst/>
                        </a:rPr>
                        <a:t>Dharan</a:t>
                      </a:r>
                      <a:r>
                        <a:rPr lang="en-GB" sz="1800" dirty="0">
                          <a:effectLst/>
                        </a:rPr>
                        <a:t> </a:t>
                      </a:r>
                      <a:r>
                        <a:rPr lang="en-GB" sz="1800" dirty="0" err="1">
                          <a:effectLst/>
                        </a:rPr>
                        <a:t>Gaalyukt</a:t>
                      </a:r>
                      <a:r>
                        <a:rPr lang="en-GB" sz="1800" dirty="0">
                          <a:effectLst/>
                        </a:rPr>
                        <a:t> </a:t>
                      </a:r>
                      <a:r>
                        <a:rPr lang="en-GB" sz="1800" dirty="0" err="1">
                          <a:effectLst/>
                        </a:rPr>
                        <a:t>Shivar</a:t>
                      </a:r>
                      <a:endParaRPr lang="en-GB" sz="1800" dirty="0">
                        <a:effectLst/>
                        <a:latin typeface="+mn-lt"/>
                        <a:ea typeface="Calibri" charset="0"/>
                        <a:cs typeface="Times New Roman" charset="0"/>
                      </a:endParaRPr>
                    </a:p>
                  </a:txBody>
                  <a:tcPr marL="68580" marR="68580" marT="0" marB="0"/>
                </a:tc>
                <a:tc>
                  <a:txBody>
                    <a:bodyPr/>
                    <a:lstStyle/>
                    <a:p>
                      <a:pPr>
                        <a:spcAft>
                          <a:spcPts val="0"/>
                        </a:spcAft>
                      </a:pPr>
                      <a:r>
                        <a:rPr lang="en-GB" sz="1800">
                          <a:effectLst/>
                        </a:rPr>
                        <a:t>30 villages</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FGD, Interviews</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2017-2018</a:t>
                      </a:r>
                      <a:endParaRPr lang="en-GB" sz="1800">
                        <a:effectLst/>
                        <a:latin typeface="+mn-lt"/>
                        <a:ea typeface="Calibri" charset="0"/>
                        <a:cs typeface="Times New Roman" charset="0"/>
                      </a:endParaRPr>
                    </a:p>
                  </a:txBody>
                  <a:tcPr marL="68580" marR="68580" marT="0" marB="0"/>
                </a:tc>
              </a:tr>
              <a:tr h="715155">
                <a:tc>
                  <a:txBody>
                    <a:bodyPr/>
                    <a:lstStyle/>
                    <a:p>
                      <a:pPr>
                        <a:spcAft>
                          <a:spcPts val="0"/>
                        </a:spcAft>
                      </a:pPr>
                      <a:r>
                        <a:rPr lang="en-GB" sz="1800">
                          <a:effectLst/>
                        </a:rPr>
                        <a:t>Telangana – Mission Kakatiya</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25+37+15 tanks (3 studies)</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FGD, Questionnaire survey, Interviews</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2015-2017</a:t>
                      </a:r>
                      <a:endParaRPr lang="en-GB" sz="1800">
                        <a:effectLst/>
                        <a:latin typeface="+mn-lt"/>
                        <a:ea typeface="Calibri" charset="0"/>
                        <a:cs typeface="Times New Roman" charset="0"/>
                      </a:endParaRPr>
                    </a:p>
                  </a:txBody>
                  <a:tcPr marL="68580" marR="68580" marT="0" marB="0"/>
                </a:tc>
              </a:tr>
              <a:tr h="715155">
                <a:tc>
                  <a:txBody>
                    <a:bodyPr/>
                    <a:lstStyle/>
                    <a:p>
                      <a:pPr>
                        <a:spcAft>
                          <a:spcPts val="0"/>
                        </a:spcAft>
                      </a:pPr>
                      <a:r>
                        <a:rPr lang="en-GB" sz="1800" dirty="0">
                          <a:effectLst/>
                        </a:rPr>
                        <a:t>Rajasthan – </a:t>
                      </a:r>
                      <a:r>
                        <a:rPr lang="en-GB" sz="1800" dirty="0" err="1">
                          <a:effectLst/>
                        </a:rPr>
                        <a:t>Mukhyamantri</a:t>
                      </a:r>
                      <a:r>
                        <a:rPr lang="en-GB" sz="1800" dirty="0">
                          <a:effectLst/>
                        </a:rPr>
                        <a:t> </a:t>
                      </a:r>
                      <a:r>
                        <a:rPr lang="en-GB" sz="1800" dirty="0" err="1">
                          <a:effectLst/>
                        </a:rPr>
                        <a:t>Jal</a:t>
                      </a:r>
                      <a:r>
                        <a:rPr lang="en-GB" sz="1800" dirty="0">
                          <a:effectLst/>
                        </a:rPr>
                        <a:t> </a:t>
                      </a:r>
                      <a:r>
                        <a:rPr lang="en-GB" sz="1800" dirty="0" err="1">
                          <a:effectLst/>
                        </a:rPr>
                        <a:t>Swavlamban</a:t>
                      </a:r>
                      <a:r>
                        <a:rPr lang="en-GB" sz="1800" dirty="0">
                          <a:effectLst/>
                        </a:rPr>
                        <a:t> </a:t>
                      </a:r>
                      <a:r>
                        <a:rPr lang="en-GB" sz="1800" dirty="0" err="1">
                          <a:effectLst/>
                        </a:rPr>
                        <a:t>Abhiyan</a:t>
                      </a:r>
                      <a:endParaRPr lang="en-GB" sz="1800" dirty="0">
                        <a:effectLst/>
                        <a:latin typeface="+mn-lt"/>
                        <a:ea typeface="Calibri" charset="0"/>
                        <a:cs typeface="Times New Roman" charset="0"/>
                      </a:endParaRPr>
                    </a:p>
                  </a:txBody>
                  <a:tcPr marL="68580" marR="68580" marT="0" marB="0"/>
                </a:tc>
                <a:tc>
                  <a:txBody>
                    <a:bodyPr/>
                    <a:lstStyle/>
                    <a:p>
                      <a:pPr>
                        <a:spcAft>
                          <a:spcPts val="0"/>
                        </a:spcAft>
                      </a:pPr>
                      <a:r>
                        <a:rPr lang="en-GB" sz="1800">
                          <a:effectLst/>
                        </a:rPr>
                        <a:t>87 villages</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a:effectLst/>
                        </a:rPr>
                        <a:t>Village level questionnaire, FGD</a:t>
                      </a:r>
                      <a:endParaRPr lang="en-GB" sz="1800">
                        <a:effectLst/>
                        <a:latin typeface="+mn-lt"/>
                        <a:ea typeface="Calibri" charset="0"/>
                        <a:cs typeface="Times New Roman" charset="0"/>
                      </a:endParaRPr>
                    </a:p>
                  </a:txBody>
                  <a:tcPr marL="68580" marR="68580" marT="0" marB="0"/>
                </a:tc>
                <a:tc>
                  <a:txBody>
                    <a:bodyPr/>
                    <a:lstStyle/>
                    <a:p>
                      <a:pPr>
                        <a:spcAft>
                          <a:spcPts val="0"/>
                        </a:spcAft>
                      </a:pPr>
                      <a:r>
                        <a:rPr lang="en-GB" sz="1800" dirty="0">
                          <a:effectLst/>
                        </a:rPr>
                        <a:t>2018</a:t>
                      </a:r>
                      <a:endParaRPr lang="en-GB" sz="1800" dirty="0">
                        <a:effectLst/>
                        <a:latin typeface="+mn-lt"/>
                        <a:ea typeface="Calibri" charset="0"/>
                        <a:cs typeface="Times New Roman" charset="0"/>
                      </a:endParaRPr>
                    </a:p>
                  </a:txBody>
                  <a:tcPr marL="68580" marR="68580" marT="0" marB="0"/>
                </a:tc>
              </a:tr>
            </a:tbl>
          </a:graphicData>
        </a:graphic>
      </p:graphicFrame>
      <p:sp>
        <p:nvSpPr>
          <p:cNvPr id="5" name="TextBox 4"/>
          <p:cNvSpPr txBox="1"/>
          <p:nvPr/>
        </p:nvSpPr>
        <p:spPr>
          <a:xfrm>
            <a:off x="3380874" y="1244973"/>
            <a:ext cx="5907505" cy="369332"/>
          </a:xfrm>
          <a:prstGeom prst="rect">
            <a:avLst/>
          </a:prstGeom>
          <a:solidFill>
            <a:schemeClr val="accent2">
              <a:lumMod val="40000"/>
              <a:lumOff val="60000"/>
            </a:schemeClr>
          </a:solidFill>
        </p:spPr>
        <p:txBody>
          <a:bodyPr wrap="square" rtlCol="0">
            <a:spAutoFit/>
          </a:bodyPr>
          <a:lstStyle/>
          <a:p>
            <a:pPr algn="ctr"/>
            <a:r>
              <a:rPr lang="en-GB" dirty="0" smtClean="0"/>
              <a:t>Different data collection methods in different states</a:t>
            </a:r>
            <a:endParaRPr lang="en-GB" dirty="0"/>
          </a:p>
        </p:txBody>
      </p:sp>
      <p:graphicFrame>
        <p:nvGraphicFramePr>
          <p:cNvPr id="6" name="Diagram 5"/>
          <p:cNvGraphicFramePr/>
          <p:nvPr>
            <p:extLst>
              <p:ext uri="{D42A27DB-BD31-4B8C-83A1-F6EECF244321}">
                <p14:modId xmlns:p14="http://schemas.microsoft.com/office/powerpoint/2010/main" val="63483081"/>
              </p:ext>
            </p:extLst>
          </p:nvPr>
        </p:nvGraphicFramePr>
        <p:xfrm>
          <a:off x="3380874" y="5009328"/>
          <a:ext cx="6749716" cy="170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Brace 7"/>
          <p:cNvSpPr/>
          <p:nvPr/>
        </p:nvSpPr>
        <p:spPr>
          <a:xfrm>
            <a:off x="2346158" y="5149516"/>
            <a:ext cx="806116" cy="14197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Oval 8"/>
          <p:cNvSpPr/>
          <p:nvPr/>
        </p:nvSpPr>
        <p:spPr>
          <a:xfrm>
            <a:off x="372979" y="5363076"/>
            <a:ext cx="1973179" cy="992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VARIABLES OF INTEREST</a:t>
            </a:r>
            <a:endParaRPr lang="en-GB" dirty="0"/>
          </a:p>
        </p:txBody>
      </p:sp>
    </p:spTree>
    <p:extLst>
      <p:ext uri="{BB962C8B-B14F-4D97-AF65-F5344CB8AC3E}">
        <p14:creationId xmlns:p14="http://schemas.microsoft.com/office/powerpoint/2010/main" val="710641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40067" y="0"/>
            <a:ext cx="10515600" cy="1325563"/>
          </a:xfrm>
        </p:spPr>
        <p:txBody>
          <a:bodyPr/>
          <a:lstStyle/>
          <a:p>
            <a:r>
              <a:rPr lang="en-GB" dirty="0" smtClean="0"/>
              <a:t>GROUNDWATER MANAGEMENT IN GUJARAT</a:t>
            </a:r>
            <a:endParaRPr lang="en-GB" dirty="0"/>
          </a:p>
        </p:txBody>
      </p:sp>
      <p:sp>
        <p:nvSpPr>
          <p:cNvPr id="6" name="TextBox 5"/>
          <p:cNvSpPr txBox="1"/>
          <p:nvPr/>
        </p:nvSpPr>
        <p:spPr>
          <a:xfrm>
            <a:off x="540067" y="1063953"/>
            <a:ext cx="7629526" cy="523220"/>
          </a:xfrm>
          <a:prstGeom prst="rect">
            <a:avLst/>
          </a:prstGeom>
          <a:noFill/>
        </p:spPr>
        <p:txBody>
          <a:bodyPr wrap="square" rtlCol="0">
            <a:spAutoFit/>
          </a:bodyPr>
          <a:lstStyle/>
          <a:p>
            <a:r>
              <a:rPr lang="en-GB" sz="2800" dirty="0" smtClean="0"/>
              <a:t>1) SUJALAM SUFALAM JAL ABHIYAN (2018)</a:t>
            </a:r>
            <a:endParaRPr lang="en-US" sz="2800" dirty="0"/>
          </a:p>
        </p:txBody>
      </p:sp>
      <p:sp>
        <p:nvSpPr>
          <p:cNvPr id="7" name="TextBox 6"/>
          <p:cNvSpPr txBox="1"/>
          <p:nvPr/>
        </p:nvSpPr>
        <p:spPr>
          <a:xfrm>
            <a:off x="428625" y="1793855"/>
            <a:ext cx="6057900" cy="4708981"/>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t>Month long drive </a:t>
            </a:r>
            <a:r>
              <a:rPr lang="en-GB" sz="2000" dirty="0" smtClean="0"/>
              <a:t>to capture rainwater and catalyse groundwater recharge</a:t>
            </a:r>
          </a:p>
          <a:p>
            <a:pPr marL="285750" indent="-285750">
              <a:buFont typeface="Arial" panose="020B0604020202020204" pitchFamily="34" charset="0"/>
              <a:buChar char="•"/>
            </a:pPr>
            <a:r>
              <a:rPr lang="en-GB" sz="2000" b="1" dirty="0" err="1" smtClean="0"/>
              <a:t>Desiltation</a:t>
            </a:r>
            <a:r>
              <a:rPr lang="en-GB" sz="2000" dirty="0" smtClean="0"/>
              <a:t> of 13,000 ponds, 200 reservoirs, 1500 </a:t>
            </a:r>
            <a:r>
              <a:rPr lang="en-GB" sz="2000" dirty="0" err="1" smtClean="0"/>
              <a:t>checkdams</a:t>
            </a:r>
            <a:r>
              <a:rPr lang="en-GB" sz="2000" dirty="0" smtClean="0"/>
              <a:t> and cleaning of 3400km of riverbeds</a:t>
            </a:r>
          </a:p>
          <a:p>
            <a:pPr marL="285750" indent="-285750" algn="just">
              <a:buFont typeface="Arial" panose="020B0604020202020204" pitchFamily="34" charset="0"/>
              <a:buChar char="•"/>
            </a:pPr>
            <a:r>
              <a:rPr lang="en-GB" sz="2000" dirty="0" smtClean="0"/>
              <a:t>Additional activities like Deepening of ponds, Planting of trees, Revival of small streams and forest ponds, Increasing awareness etc. Departments involved include – Irrigation Dept. with peoples participation, DRDA, Nagar </a:t>
            </a:r>
            <a:r>
              <a:rPr lang="en-GB" sz="2000" dirty="0" err="1" smtClean="0"/>
              <a:t>Palika</a:t>
            </a:r>
            <a:r>
              <a:rPr lang="en-GB" sz="2000" dirty="0" smtClean="0"/>
              <a:t> </a:t>
            </a:r>
          </a:p>
          <a:p>
            <a:pPr marL="285750" indent="-285750" algn="just">
              <a:buFont typeface="Arial" panose="020B0604020202020204" pitchFamily="34" charset="0"/>
              <a:buChar char="•"/>
            </a:pPr>
            <a:r>
              <a:rPr lang="en-GB" sz="2000" b="1" dirty="0" smtClean="0"/>
              <a:t>Projected Budget </a:t>
            </a:r>
            <a:r>
              <a:rPr lang="en-GB" sz="2000" dirty="0" smtClean="0"/>
              <a:t>– </a:t>
            </a:r>
            <a:r>
              <a:rPr lang="en-GB" sz="2000" dirty="0" err="1" smtClean="0"/>
              <a:t>Rs</a:t>
            </a:r>
            <a:r>
              <a:rPr lang="en-GB" sz="2000" dirty="0" smtClean="0"/>
              <a:t>. 345 </a:t>
            </a:r>
            <a:r>
              <a:rPr lang="en-GB" sz="2000" dirty="0" err="1" smtClean="0"/>
              <a:t>crore</a:t>
            </a:r>
            <a:r>
              <a:rPr lang="en-GB" sz="2000" dirty="0"/>
              <a:t> </a:t>
            </a:r>
            <a:r>
              <a:rPr lang="en-GB" sz="2000" dirty="0" smtClean="0"/>
              <a:t>where 50% contribution from NGOs/Community Participation and 50% from government</a:t>
            </a:r>
          </a:p>
          <a:p>
            <a:pPr marL="285750" indent="-285750" algn="just">
              <a:buFont typeface="Arial" panose="020B0604020202020204" pitchFamily="34" charset="0"/>
              <a:buChar char="•"/>
            </a:pPr>
            <a:r>
              <a:rPr lang="en-GB" sz="2000" b="1" dirty="0" smtClean="0"/>
              <a:t>Likely benefits</a:t>
            </a:r>
            <a:r>
              <a:rPr lang="en-GB" sz="2000" dirty="0" smtClean="0"/>
              <a:t>: Increase in overall water capacity, community and NGO participation, use of accumulated silt to increase agricultural productivity</a:t>
            </a:r>
          </a:p>
        </p:txBody>
      </p:sp>
      <p:graphicFrame>
        <p:nvGraphicFramePr>
          <p:cNvPr id="8" name="Diagram 7"/>
          <p:cNvGraphicFramePr/>
          <p:nvPr>
            <p:extLst>
              <p:ext uri="{D42A27DB-BD31-4B8C-83A1-F6EECF244321}">
                <p14:modId xmlns:p14="http://schemas.microsoft.com/office/powerpoint/2010/main" val="1989381848"/>
              </p:ext>
            </p:extLst>
          </p:nvPr>
        </p:nvGraphicFramePr>
        <p:xfrm>
          <a:off x="6096000" y="2279956"/>
          <a:ext cx="6551296" cy="4121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8689659" y="1748899"/>
            <a:ext cx="1757361" cy="369332"/>
          </a:xfrm>
          <a:prstGeom prst="rect">
            <a:avLst/>
          </a:prstGeom>
          <a:noFill/>
        </p:spPr>
        <p:txBody>
          <a:bodyPr wrap="square" rtlCol="0">
            <a:spAutoFit/>
          </a:bodyPr>
          <a:lstStyle/>
          <a:p>
            <a:r>
              <a:rPr lang="en-GB" b="1" smtClean="0"/>
              <a:t>ORGANOGRAM</a:t>
            </a:r>
            <a:endParaRPr lang="en-US" b="1" dirty="0"/>
          </a:p>
        </p:txBody>
      </p:sp>
    </p:spTree>
    <p:extLst>
      <p:ext uri="{BB962C8B-B14F-4D97-AF65-F5344CB8AC3E}">
        <p14:creationId xmlns:p14="http://schemas.microsoft.com/office/powerpoint/2010/main" val="1057620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2800" dirty="0" smtClean="0">
                <a:latin typeface="+mn-lt"/>
              </a:rPr>
              <a:t>2) SUJALAM SUFALAM YOJANA (2004) </a:t>
            </a:r>
            <a:endParaRPr lang="en-GB" sz="2800" dirty="0">
              <a:latin typeface="+mn-lt"/>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6710" y="1325563"/>
            <a:ext cx="5300028" cy="3317875"/>
          </a:xfrm>
          <a:prstGeom prst="rect">
            <a:avLst/>
          </a:prstGeom>
          <a:noFill/>
        </p:spPr>
      </p:pic>
      <p:sp>
        <p:nvSpPr>
          <p:cNvPr id="5" name="TextBox 4"/>
          <p:cNvSpPr txBox="1"/>
          <p:nvPr/>
        </p:nvSpPr>
        <p:spPr>
          <a:xfrm>
            <a:off x="1014413" y="1325563"/>
            <a:ext cx="5514975"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371475" y="1325563"/>
            <a:ext cx="6157913" cy="3477875"/>
          </a:xfrm>
          <a:prstGeom prst="rect">
            <a:avLst/>
          </a:prstGeom>
          <a:noFill/>
        </p:spPr>
        <p:txBody>
          <a:bodyPr wrap="square" rtlCol="0">
            <a:spAutoFit/>
          </a:bodyPr>
          <a:lstStyle/>
          <a:p>
            <a:r>
              <a:rPr lang="en-GB" sz="2000" b="1" dirty="0" smtClean="0"/>
              <a:t>Objective: </a:t>
            </a:r>
            <a:r>
              <a:rPr lang="en-GB" sz="2000" dirty="0" smtClean="0"/>
              <a:t>To use surplus water from Narmada and </a:t>
            </a:r>
            <a:r>
              <a:rPr lang="en-GB" sz="2000" dirty="0" err="1" smtClean="0"/>
              <a:t>Mahi</a:t>
            </a:r>
            <a:r>
              <a:rPr lang="en-GB" sz="2000" dirty="0" smtClean="0"/>
              <a:t> to fill reservoirs and recharge aquifers in 10 water-scarce districts of </a:t>
            </a:r>
            <a:r>
              <a:rPr lang="en-GB" sz="2000" dirty="0"/>
              <a:t>n</a:t>
            </a:r>
            <a:r>
              <a:rPr lang="en-GB" sz="2000" dirty="0" smtClean="0"/>
              <a:t>orth Gujarat.</a:t>
            </a:r>
          </a:p>
          <a:p>
            <a:r>
              <a:rPr lang="en-GB" sz="2000" b="1" dirty="0" smtClean="0"/>
              <a:t>Scheme Components:</a:t>
            </a:r>
          </a:p>
          <a:p>
            <a:pPr marL="457200" indent="-457200">
              <a:buAutoNum type="alphaLcParenR"/>
            </a:pPr>
            <a:r>
              <a:rPr lang="en-GB" sz="2000" dirty="0" smtClean="0"/>
              <a:t>Pump water from Narmada canal to fill 9 surface reservoirs in north Gujarat</a:t>
            </a:r>
          </a:p>
          <a:p>
            <a:pPr marL="457200" indent="-457200">
              <a:buAutoNum type="alphaLcParenR"/>
            </a:pPr>
            <a:r>
              <a:rPr lang="en-GB" sz="2000" dirty="0" smtClean="0"/>
              <a:t>337km long unlined spreading canal linking </a:t>
            </a:r>
            <a:r>
              <a:rPr lang="en-GB" sz="2000" dirty="0" err="1" smtClean="0"/>
              <a:t>Kadana</a:t>
            </a:r>
            <a:r>
              <a:rPr lang="en-GB" sz="2000" dirty="0" smtClean="0"/>
              <a:t> Dam on </a:t>
            </a:r>
            <a:r>
              <a:rPr lang="en-GB" sz="2000" dirty="0" err="1" smtClean="0"/>
              <a:t>Mahi</a:t>
            </a:r>
            <a:r>
              <a:rPr lang="en-GB" sz="2000" dirty="0" smtClean="0"/>
              <a:t> river to </a:t>
            </a:r>
            <a:r>
              <a:rPr lang="en-GB" sz="2000" dirty="0" err="1" smtClean="0"/>
              <a:t>Banas</a:t>
            </a:r>
            <a:r>
              <a:rPr lang="en-GB" sz="2000" dirty="0" smtClean="0"/>
              <a:t> river</a:t>
            </a:r>
          </a:p>
          <a:p>
            <a:pPr marL="457200" indent="-457200">
              <a:buAutoNum type="alphaLcParenR"/>
            </a:pPr>
            <a:r>
              <a:rPr lang="en-GB" sz="2000" dirty="0" smtClean="0"/>
              <a:t>Construction of 200,000 farm ponds along spreading canal to enhance groundwater recharge</a:t>
            </a:r>
          </a:p>
          <a:p>
            <a:pPr marL="457200" indent="-457200">
              <a:buAutoNum type="alphaLcParenR"/>
            </a:pPr>
            <a:endParaRPr lang="en-GB" sz="2000" dirty="0" smtClean="0"/>
          </a:p>
        </p:txBody>
      </p:sp>
      <p:graphicFrame>
        <p:nvGraphicFramePr>
          <p:cNvPr id="19" name="Diagram 18"/>
          <p:cNvGraphicFramePr/>
          <p:nvPr>
            <p:extLst/>
          </p:nvPr>
        </p:nvGraphicFramePr>
        <p:xfrm>
          <a:off x="1414463" y="4162953"/>
          <a:ext cx="8929687" cy="3080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143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086474" y="428625"/>
            <a:ext cx="0" cy="594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42950" y="3415224"/>
            <a:ext cx="1065847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extLst/>
          </p:nvPr>
        </p:nvGraphicFramePr>
        <p:xfrm>
          <a:off x="742950" y="229235"/>
          <a:ext cx="4509135" cy="2799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nvPr>
        </p:nvGraphicFramePr>
        <p:xfrm>
          <a:off x="6743382" y="428625"/>
          <a:ext cx="4394835" cy="2393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922020" y="3603307"/>
          <a:ext cx="4048760" cy="2318385"/>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stretch>
            <a:fillRect/>
          </a:stretch>
        </p:blipFill>
        <p:spPr>
          <a:xfrm>
            <a:off x="6239057" y="3494599"/>
            <a:ext cx="5162368" cy="2320666"/>
          </a:xfrm>
          <a:prstGeom prst="rect">
            <a:avLst/>
          </a:prstGeom>
        </p:spPr>
      </p:pic>
      <p:sp>
        <p:nvSpPr>
          <p:cNvPr id="13" name="TextBox 12"/>
          <p:cNvSpPr txBox="1"/>
          <p:nvPr/>
        </p:nvSpPr>
        <p:spPr>
          <a:xfrm>
            <a:off x="730250" y="3050886"/>
            <a:ext cx="5203642" cy="292388"/>
          </a:xfrm>
          <a:prstGeom prst="rect">
            <a:avLst/>
          </a:prstGeom>
          <a:noFill/>
        </p:spPr>
        <p:txBody>
          <a:bodyPr wrap="square" rtlCol="0">
            <a:spAutoFit/>
          </a:bodyPr>
          <a:lstStyle/>
          <a:p>
            <a:r>
              <a:rPr lang="en-IN" sz="1300" dirty="0"/>
              <a:t>Depth of </a:t>
            </a:r>
            <a:r>
              <a:rPr lang="en-IN" sz="1300" dirty="0" err="1"/>
              <a:t>tubewells</a:t>
            </a:r>
            <a:r>
              <a:rPr lang="en-IN" sz="1300" dirty="0"/>
              <a:t> in villages along the </a:t>
            </a:r>
            <a:r>
              <a:rPr lang="en-IN" sz="1300" i="1" dirty="0" err="1"/>
              <a:t>Sujalam</a:t>
            </a:r>
            <a:r>
              <a:rPr lang="en-IN" sz="1300" i="1" dirty="0"/>
              <a:t> </a:t>
            </a:r>
            <a:r>
              <a:rPr lang="en-IN" sz="1300" i="1" dirty="0" err="1"/>
              <a:t>Sufalam</a:t>
            </a:r>
            <a:r>
              <a:rPr lang="en-IN" sz="1300" i="1" dirty="0"/>
              <a:t> </a:t>
            </a:r>
            <a:r>
              <a:rPr lang="en-IN" sz="1300" dirty="0"/>
              <a:t>spreading canal</a:t>
            </a:r>
            <a:endParaRPr lang="en-US" sz="1300" dirty="0"/>
          </a:p>
        </p:txBody>
      </p:sp>
      <p:sp>
        <p:nvSpPr>
          <p:cNvPr id="14" name="TextBox 13"/>
          <p:cNvSpPr txBox="1"/>
          <p:nvPr/>
        </p:nvSpPr>
        <p:spPr>
          <a:xfrm>
            <a:off x="6327957" y="3050886"/>
            <a:ext cx="5673543" cy="292388"/>
          </a:xfrm>
          <a:prstGeom prst="rect">
            <a:avLst/>
          </a:prstGeom>
          <a:noFill/>
        </p:spPr>
        <p:txBody>
          <a:bodyPr wrap="square" rtlCol="0">
            <a:spAutoFit/>
          </a:bodyPr>
          <a:lstStyle/>
          <a:p>
            <a:r>
              <a:rPr lang="en-IN" sz="1300" dirty="0"/>
              <a:t>Irrigated area in treatment and comparison villages along </a:t>
            </a:r>
            <a:r>
              <a:rPr lang="en-IN" sz="1300" dirty="0" smtClean="0"/>
              <a:t>the</a:t>
            </a:r>
            <a:r>
              <a:rPr lang="en-IN" sz="1300" i="1" dirty="0" smtClean="0"/>
              <a:t> </a:t>
            </a:r>
            <a:r>
              <a:rPr lang="en-IN" sz="1300" dirty="0"/>
              <a:t>spreading canal </a:t>
            </a:r>
            <a:endParaRPr lang="en-US" sz="1300" dirty="0"/>
          </a:p>
        </p:txBody>
      </p:sp>
      <p:sp>
        <p:nvSpPr>
          <p:cNvPr id="15" name="TextBox 14"/>
          <p:cNvSpPr txBox="1"/>
          <p:nvPr/>
        </p:nvSpPr>
        <p:spPr>
          <a:xfrm>
            <a:off x="730250" y="6083651"/>
            <a:ext cx="5203642" cy="492443"/>
          </a:xfrm>
          <a:prstGeom prst="rect">
            <a:avLst/>
          </a:prstGeom>
          <a:noFill/>
        </p:spPr>
        <p:txBody>
          <a:bodyPr wrap="square" rtlCol="0">
            <a:spAutoFit/>
          </a:bodyPr>
          <a:lstStyle/>
          <a:p>
            <a:r>
              <a:rPr lang="en-IN" sz="1300" dirty="0"/>
              <a:t>Gross Value of Output in treatment and comparison villages along the spreading canal </a:t>
            </a:r>
            <a:endParaRPr lang="en-US" sz="1300" dirty="0"/>
          </a:p>
        </p:txBody>
      </p:sp>
      <p:sp>
        <p:nvSpPr>
          <p:cNvPr id="16" name="TextBox 15"/>
          <p:cNvSpPr txBox="1"/>
          <p:nvPr/>
        </p:nvSpPr>
        <p:spPr>
          <a:xfrm>
            <a:off x="6327957" y="6087143"/>
            <a:ext cx="5203642" cy="492443"/>
          </a:xfrm>
          <a:prstGeom prst="rect">
            <a:avLst/>
          </a:prstGeom>
          <a:noFill/>
        </p:spPr>
        <p:txBody>
          <a:bodyPr wrap="square" rtlCol="0">
            <a:spAutoFit/>
          </a:bodyPr>
          <a:lstStyle/>
          <a:p>
            <a:pPr algn="ctr"/>
            <a:r>
              <a:rPr lang="en-IN" sz="1300" dirty="0" smtClean="0"/>
              <a:t>Net </a:t>
            </a:r>
            <a:r>
              <a:rPr lang="en-IN" sz="1300" dirty="0"/>
              <a:t>e</a:t>
            </a:r>
            <a:r>
              <a:rPr lang="en-IN" sz="1300" dirty="0" smtClean="0"/>
              <a:t>nergy savings in treatment and comparison villages along the spreading canal</a:t>
            </a:r>
            <a:endParaRPr lang="en-US" sz="1300" dirty="0"/>
          </a:p>
        </p:txBody>
      </p:sp>
    </p:spTree>
    <p:extLst>
      <p:ext uri="{BB962C8B-B14F-4D97-AF65-F5344CB8AC3E}">
        <p14:creationId xmlns:p14="http://schemas.microsoft.com/office/powerpoint/2010/main" val="698654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2800" dirty="0" smtClean="0">
                <a:latin typeface="+mn-lt"/>
              </a:rPr>
              <a:t>3) </a:t>
            </a:r>
            <a:r>
              <a:rPr lang="en-GB" sz="2800" dirty="0" smtClean="0">
                <a:latin typeface="+mn-lt"/>
              </a:rPr>
              <a:t>MANAGED AQUIFER RECHARGE (2008)</a:t>
            </a:r>
            <a:endParaRPr lang="en-US" sz="2800" dirty="0">
              <a:latin typeface="+mn-lt"/>
            </a:endParaRPr>
          </a:p>
        </p:txBody>
      </p:sp>
      <p:sp>
        <p:nvSpPr>
          <p:cNvPr id="3" name="Content Placeholder 2"/>
          <p:cNvSpPr>
            <a:spLocks noGrp="1"/>
          </p:cNvSpPr>
          <p:nvPr>
            <p:ph idx="1"/>
          </p:nvPr>
        </p:nvSpPr>
        <p:spPr>
          <a:xfrm>
            <a:off x="838200" y="845503"/>
            <a:ext cx="10515600" cy="3875087"/>
          </a:xfrm>
        </p:spPr>
        <p:txBody>
          <a:bodyPr>
            <a:normAutofit/>
          </a:bodyPr>
          <a:lstStyle/>
          <a:p>
            <a:pPr marL="0" indent="0">
              <a:buNone/>
            </a:pPr>
            <a:endParaRPr lang="en-GB" sz="2400" dirty="0" smtClean="0"/>
          </a:p>
          <a:p>
            <a:r>
              <a:rPr lang="en-GB" sz="2400" dirty="0" smtClean="0"/>
              <a:t>Four-pronged </a:t>
            </a:r>
            <a:r>
              <a:rPr lang="en-GB" sz="2400" dirty="0" smtClean="0"/>
              <a:t>strategy to manage groundwater in the state </a:t>
            </a:r>
          </a:p>
          <a:p>
            <a:pPr marL="457200" indent="-457200">
              <a:buAutoNum type="alphaLcParenR"/>
            </a:pPr>
            <a:r>
              <a:rPr lang="en-GB" sz="2400" dirty="0" smtClean="0"/>
              <a:t>Recharging with surface water</a:t>
            </a:r>
          </a:p>
          <a:p>
            <a:pPr marL="457200" indent="-457200">
              <a:buAutoNum type="alphaLcParenR"/>
            </a:pPr>
            <a:r>
              <a:rPr lang="en-GB" sz="2400" dirty="0" smtClean="0"/>
              <a:t> Recharging with rain water</a:t>
            </a:r>
          </a:p>
          <a:p>
            <a:pPr marL="457200" indent="-457200">
              <a:buAutoNum type="alphaLcParenR"/>
            </a:pPr>
            <a:r>
              <a:rPr lang="en-GB" sz="2400" dirty="0" smtClean="0"/>
              <a:t>Incentivising accelerated recharge by communities</a:t>
            </a:r>
          </a:p>
          <a:p>
            <a:pPr marL="457200" indent="-457200">
              <a:buAutoNum type="alphaLcParenR"/>
            </a:pPr>
            <a:r>
              <a:rPr lang="en-GB" sz="2400" dirty="0" smtClean="0"/>
              <a:t>Introducing policies for groundwater demand management</a:t>
            </a:r>
          </a:p>
          <a:p>
            <a:pPr marL="0" indent="0" algn="just">
              <a:buNone/>
            </a:pPr>
            <a:r>
              <a:rPr lang="en-GB" sz="2400" dirty="0" smtClean="0"/>
              <a:t>Implementation plan recommended by the committee included construction </a:t>
            </a:r>
            <a:r>
              <a:rPr lang="en-GB" sz="2400" dirty="0" smtClean="0"/>
              <a:t>of 21,200 percolation tanks, 22,400 recharge wells, 23,600 </a:t>
            </a:r>
            <a:r>
              <a:rPr lang="en-GB" sz="2400" dirty="0" smtClean="0"/>
              <a:t>check dams </a:t>
            </a:r>
            <a:r>
              <a:rPr lang="en-GB" sz="2400" dirty="0" smtClean="0"/>
              <a:t>and modification of 42,000 existing wells</a:t>
            </a:r>
          </a:p>
        </p:txBody>
      </p:sp>
      <p:sp>
        <p:nvSpPr>
          <p:cNvPr id="4" name="Rectangle 3"/>
          <p:cNvSpPr/>
          <p:nvPr/>
        </p:nvSpPr>
        <p:spPr>
          <a:xfrm>
            <a:off x="697230" y="5063490"/>
            <a:ext cx="10492740" cy="131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Success of community-driven movements indicate that the mass de-siltation program to improve water harvesting capacity in Gujarat has a good prognosis.</a:t>
            </a:r>
            <a:endParaRPr lang="en-GB" sz="2400" dirty="0"/>
          </a:p>
        </p:txBody>
      </p:sp>
    </p:spTree>
    <p:extLst>
      <p:ext uri="{BB962C8B-B14F-4D97-AF65-F5344CB8AC3E}">
        <p14:creationId xmlns:p14="http://schemas.microsoft.com/office/powerpoint/2010/main" val="1995789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2.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3.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4.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5.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6.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GGI">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730</TotalTime>
  <Words>2540</Words>
  <Application>Microsoft Macintosh PowerPoint</Application>
  <PresentationFormat>Widescreen</PresentationFormat>
  <Paragraphs>385</Paragraphs>
  <Slides>30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vt:lpstr>
      <vt:lpstr>Calibri Light</vt:lpstr>
      <vt:lpstr>Lato</vt:lpstr>
      <vt:lpstr>Mangal</vt:lpstr>
      <vt:lpstr>ＭＳ Ｐゴシック</vt:lpstr>
      <vt:lpstr>Times New Roman</vt:lpstr>
      <vt:lpstr>Yu Gothic</vt:lpstr>
      <vt:lpstr>Arial</vt:lpstr>
      <vt:lpstr>Office Theme</vt:lpstr>
      <vt:lpstr>REVIVING INDIA’S WATER HARVESTING STRUCTURES TO ACHIEVE DROUGHT RESILIENCE </vt:lpstr>
      <vt:lpstr>DROUGHTS IN RURAL INDIA</vt:lpstr>
      <vt:lpstr>TANKS IN PENINSULAR AND WESTERN INDIA</vt:lpstr>
      <vt:lpstr>PowerPoint Presentation</vt:lpstr>
      <vt:lpstr>METHODOLOGY</vt:lpstr>
      <vt:lpstr>GROUNDWATER MANAGEMENT IN GUJARAT</vt:lpstr>
      <vt:lpstr>2) SUJALAM SUFALAM YOJANA (2004) </vt:lpstr>
      <vt:lpstr>PowerPoint Presentation</vt:lpstr>
      <vt:lpstr>3) MANAGED AQUIFER RECHARGE (2008)</vt:lpstr>
      <vt:lpstr>GAALMUKT DHARAN AND GAALYUKT SHIVAR in MAHARASHTRA “Silt-free tanks and Silt-enriched farms” </vt:lpstr>
      <vt:lpstr>PowerPoint Presentation</vt:lpstr>
      <vt:lpstr>Mission Kakatiya in Telangana Mana Ooru, Mana Cheruvu (Our Village, Our Tank)</vt:lpstr>
      <vt:lpstr>Methodology Details of ITP Studies</vt:lpstr>
      <vt:lpstr>Findings Impact on irrigated agriculture</vt:lpstr>
      <vt:lpstr>Findings Impact on soil productivity and cultivation cost</vt:lpstr>
      <vt:lpstr>Findings Impact on groundwater and livelihoods</vt:lpstr>
      <vt:lpstr>Checklist Answers in 15 tanks</vt:lpstr>
      <vt:lpstr>Mukhyamantri Jal Swavlamban Abhiyan Making every village water self-reliant in Rajasthan</vt:lpstr>
      <vt:lpstr>Objectives Of The Program</vt:lpstr>
      <vt:lpstr>Organogram</vt:lpstr>
      <vt:lpstr>Financial Status</vt:lpstr>
      <vt:lpstr>Study Design And Methodology</vt:lpstr>
      <vt:lpstr>PowerPoint Presentation</vt:lpstr>
      <vt:lpstr>Observed Impacts Groundwater</vt:lpstr>
      <vt:lpstr>Observed Impacts Drinking Water</vt:lpstr>
      <vt:lpstr>Observed Impacts Irrigated Area</vt:lpstr>
      <vt:lpstr>Observed Impacts Dairy Productivity</vt:lpstr>
      <vt:lpstr>Observed Impacts On Improvement In Vegetation</vt:lpstr>
      <vt:lpstr>Observations and Policy Implications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REVIVING INDIA’S WATER HARVESTING STRUCTURES TO ACHIEVE DROUGHT RESILIENCE </dc:title>
  <dc:creator>Microsoft Office User</dc:creator>
  <cp:lastModifiedBy>Microsoft Office User</cp:lastModifiedBy>
  <cp:revision>69</cp:revision>
  <dcterms:created xsi:type="dcterms:W3CDTF">2018-08-24T18:28:20Z</dcterms:created>
  <dcterms:modified xsi:type="dcterms:W3CDTF">2018-08-27T18:14:41Z</dcterms:modified>
</cp:coreProperties>
</file>